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  <p:sldMasterId id="2147483665" r:id="rId3"/>
    <p:sldMasterId id="2147483807" r:id="rId4"/>
  </p:sldMasterIdLst>
  <p:notesMasterIdLst>
    <p:notesMasterId r:id="rId25"/>
  </p:notesMasterIdLst>
  <p:handoutMasterIdLst>
    <p:handoutMasterId r:id="rId26"/>
  </p:handoutMasterIdLst>
  <p:sldIdLst>
    <p:sldId id="615" r:id="rId5"/>
    <p:sldId id="579" r:id="rId6"/>
    <p:sldId id="577" r:id="rId7"/>
    <p:sldId id="620" r:id="rId8"/>
    <p:sldId id="593" r:id="rId9"/>
    <p:sldId id="590" r:id="rId10"/>
    <p:sldId id="591" r:id="rId11"/>
    <p:sldId id="592" r:id="rId12"/>
    <p:sldId id="625" r:id="rId13"/>
    <p:sldId id="597" r:id="rId14"/>
    <p:sldId id="598" r:id="rId15"/>
    <p:sldId id="626" r:id="rId16"/>
    <p:sldId id="599" r:id="rId17"/>
    <p:sldId id="600" r:id="rId18"/>
    <p:sldId id="627" r:id="rId19"/>
    <p:sldId id="607" r:id="rId20"/>
    <p:sldId id="608" r:id="rId21"/>
    <p:sldId id="611" r:id="rId22"/>
    <p:sldId id="628" r:id="rId23"/>
    <p:sldId id="629" r:id="rId24"/>
  </p:sldIdLst>
  <p:sldSz cx="9147175" cy="5145088"/>
  <p:notesSz cx="6858000" cy="9144000"/>
  <p:custDataLst>
    <p:tags r:id="rId27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8">
          <p15:clr>
            <a:srgbClr val="A4A3A4"/>
          </p15:clr>
        </p15:guide>
        <p15:guide id="2" pos="293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D8BA1"/>
    <a:srgbClr val="5985FE"/>
    <a:srgbClr val="DDB3FD"/>
    <a:srgbClr val="33B5E9"/>
    <a:srgbClr val="8FB0FD"/>
    <a:srgbClr val="CEDCFE"/>
    <a:srgbClr val="85A8FD"/>
    <a:srgbClr val="FEB7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47" autoAdjust="0"/>
    <p:restoredTop sz="94660" autoAdjust="0"/>
  </p:normalViewPr>
  <p:slideViewPr>
    <p:cSldViewPr>
      <p:cViewPr varScale="1">
        <p:scale>
          <a:sx n="119" d="100"/>
          <a:sy n="119" d="100"/>
        </p:scale>
        <p:origin x="90" y="492"/>
      </p:cViewPr>
      <p:guideLst>
        <p:guide orient="horz" pos="1668"/>
        <p:guide pos="2930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125" d="100"/>
        <a:sy n="125" d="100"/>
      </p:scale>
      <p:origin x="0" y="-684"/>
    </p:cViewPr>
  </p:sorterViewPr>
  <p:gridSpacing cx="76197" cy="76197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CDF7FB1F-65F4-48AC-BCC1-850A4C9C26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noProof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33236DD-C4F7-411C-902A-B92181795EA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 noProof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70DF7744-9320-42D9-88D3-4D788CBC8DC7}" type="datetimeFigureOut">
              <a:rPr lang="zh-CN" altLang="en-US"/>
              <a:pPr>
                <a:defRPr/>
              </a:pPr>
              <a:t>2019/10/23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8B3BE89-8F2C-4C01-B81C-0F1883CDEC3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noProof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F5A6890-F88C-41E5-9627-28F9A7A3753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 noProof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441E5CD-134A-49FA-A702-A24EF57561B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B88F5C29-96F3-4917-A3B7-77E133733E8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 noProof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单击此处添加标题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E628E76B-EE5A-49F6-BCC6-77DDFD22673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3E615A36-811E-4F34-AA7D-EF22BE3A6E8A}"/>
              </a:ext>
            </a:extLst>
          </p:cNvPr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F840BE95-F9D8-434E-8735-7D0B4AC2943F}"/>
              </a:ext>
            </a:extLst>
          </p:cNvPr>
          <p:cNvSpPr>
            <a:spLocks noGrp="1" noRot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/>
              <a:t>Click to edit Master text styles</a:t>
            </a:r>
          </a:p>
          <a:p>
            <a:pPr lvl="1"/>
            <a:r>
              <a:rPr lang="en-US" altLang="zh-CN" noProof="0"/>
              <a:t>Second level</a:t>
            </a:r>
          </a:p>
          <a:p>
            <a:pPr lvl="2"/>
            <a:r>
              <a:rPr lang="en-US" altLang="zh-CN" noProof="0"/>
              <a:t>Third level</a:t>
            </a:r>
          </a:p>
          <a:p>
            <a:pPr lvl="3"/>
            <a:r>
              <a:rPr lang="en-US" altLang="zh-CN" noProof="0"/>
              <a:t>Fourth level</a:t>
            </a:r>
          </a:p>
          <a:p>
            <a:pPr lvl="4"/>
            <a:r>
              <a:rPr lang="en-US" altLang="zh-CN" noProof="0"/>
              <a:t>Fifth level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40753FB0-348A-404A-93AC-8EFE7659DD5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B9D28F7B-9F09-4FFB-866B-BCDA54106CC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noProof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536824D-96A2-4CAE-A318-3F8814E83E79}" type="slidenum">
              <a:rPr lang="zh-CN" altLang="en-US"/>
              <a:pPr>
                <a:defRPr/>
              </a:pPr>
              <a:t>‹#›</a:t>
            </a:fld>
            <a:endParaRPr lang="en-US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>
            <a:extLst>
              <a:ext uri="{FF2B5EF4-FFF2-40B4-BE49-F238E27FC236}">
                <a16:creationId xmlns:a16="http://schemas.microsoft.com/office/drawing/2014/main" id="{8E15799F-AC9D-4196-84FF-47F44AED601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2291" name="备注占位符 2">
            <a:extLst>
              <a:ext uri="{FF2B5EF4-FFF2-40B4-BE49-F238E27FC236}">
                <a16:creationId xmlns:a16="http://schemas.microsoft.com/office/drawing/2014/main" id="{C800FFFF-A053-4869-B863-8A9D21FE06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zh-CN" dirty="0"/>
              <a:t>--</a:t>
            </a:r>
            <a:r>
              <a:rPr lang="zh-CN" altLang="en-US" dirty="0"/>
              <a:t>以匠人之心，做品质素材，淘宝搜索店铺</a:t>
            </a:r>
            <a:r>
              <a:rPr lang="en-US" altLang="zh-CN" dirty="0"/>
              <a:t>【</a:t>
            </a:r>
            <a:r>
              <a:rPr lang="zh-CN" altLang="en-US" dirty="0"/>
              <a:t>千匠素材库</a:t>
            </a:r>
            <a:r>
              <a:rPr lang="en-US" altLang="zh-CN" dirty="0"/>
              <a:t>】</a:t>
            </a:r>
            <a:r>
              <a:rPr lang="zh-CN" altLang="en-US" dirty="0"/>
              <a:t>或浏览器打开</a:t>
            </a:r>
            <a:r>
              <a:rPr lang="en-US" altLang="zh-CN" dirty="0"/>
              <a:t>【zls1858.taobao.com】</a:t>
            </a:r>
            <a:r>
              <a:rPr lang="zh-CN" altLang="en-US" dirty="0"/>
              <a:t>上新优惠不容错过</a:t>
            </a:r>
            <a:r>
              <a:rPr lang="en-US" altLang="zh-CN" dirty="0"/>
              <a:t>--</a:t>
            </a:r>
            <a:endParaRPr lang="zh-CN" altLang="en-US" dirty="0"/>
          </a:p>
        </p:txBody>
      </p:sp>
      <p:sp>
        <p:nvSpPr>
          <p:cNvPr id="12292" name="灯片编号占位符 3">
            <a:extLst>
              <a:ext uri="{FF2B5EF4-FFF2-40B4-BE49-F238E27FC236}">
                <a16:creationId xmlns:a16="http://schemas.microsoft.com/office/drawing/2014/main" id="{D69D4EAE-9E04-4221-ACBF-ED3E026527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012EE13-84A3-4F38-A9AD-C7A5BEA5050E}" type="slidenum">
              <a:rPr altLang="en-US" smtClean="0">
                <a:ea typeface="宋体" panose="02010600030101010101" pitchFamily="2" charset="-122"/>
              </a:rPr>
              <a:pPr/>
              <a:t>1</a:t>
            </a:fld>
            <a:endParaRPr lang="zh-CN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>
            <a:extLst>
              <a:ext uri="{FF2B5EF4-FFF2-40B4-BE49-F238E27FC236}">
                <a16:creationId xmlns:a16="http://schemas.microsoft.com/office/drawing/2014/main" id="{0EB2E397-4DB7-4137-89D5-35E65A33FE5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0723" name="备注占位符 2">
            <a:extLst>
              <a:ext uri="{FF2B5EF4-FFF2-40B4-BE49-F238E27FC236}">
                <a16:creationId xmlns:a16="http://schemas.microsoft.com/office/drawing/2014/main" id="{CCE55C11-9738-4ED7-8BAF-6047C00E76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zh-CN" dirty="0"/>
              <a:t>--</a:t>
            </a:r>
            <a:r>
              <a:rPr lang="zh-CN" altLang="en-US" dirty="0"/>
              <a:t>以匠人之心，做品质素材，淘宝搜索店铺</a:t>
            </a:r>
            <a:r>
              <a:rPr lang="en-US" altLang="zh-CN" dirty="0"/>
              <a:t>【</a:t>
            </a:r>
            <a:r>
              <a:rPr lang="zh-CN" altLang="en-US" dirty="0"/>
              <a:t>千匠素材库</a:t>
            </a:r>
            <a:r>
              <a:rPr lang="en-US" altLang="zh-CN" dirty="0"/>
              <a:t>】</a:t>
            </a:r>
            <a:r>
              <a:rPr lang="zh-CN" altLang="en-US" dirty="0"/>
              <a:t>或浏览器打开</a:t>
            </a:r>
            <a:r>
              <a:rPr lang="en-US" altLang="zh-CN" dirty="0"/>
              <a:t>【zls1858.taobao.com】</a:t>
            </a:r>
            <a:r>
              <a:rPr lang="zh-CN" altLang="en-US" dirty="0"/>
              <a:t>上新优惠不容错过</a:t>
            </a:r>
            <a:r>
              <a:rPr lang="en-US" altLang="zh-CN" dirty="0"/>
              <a:t>--</a:t>
            </a:r>
            <a:endParaRPr lang="zh-CN" altLang="en-US" dirty="0"/>
          </a:p>
        </p:txBody>
      </p:sp>
      <p:sp>
        <p:nvSpPr>
          <p:cNvPr id="30724" name="灯片编号占位符 3">
            <a:extLst>
              <a:ext uri="{FF2B5EF4-FFF2-40B4-BE49-F238E27FC236}">
                <a16:creationId xmlns:a16="http://schemas.microsoft.com/office/drawing/2014/main" id="{430EAAFE-BE16-4D7B-92A5-D915355BD8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288E866-D7C8-4E9E-B5A1-32F49A0DADE8}" type="slidenum">
              <a:rPr altLang="en-US" smtClean="0">
                <a:ea typeface="宋体" panose="02010600030101010101" pitchFamily="2" charset="-122"/>
              </a:rPr>
              <a:pPr/>
              <a:t>10</a:t>
            </a:fld>
            <a:endParaRPr lang="zh-CN" altLang="zh-CN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>
            <a:extLst>
              <a:ext uri="{FF2B5EF4-FFF2-40B4-BE49-F238E27FC236}">
                <a16:creationId xmlns:a16="http://schemas.microsoft.com/office/drawing/2014/main" id="{2B8669F7-1151-4E09-B0CB-BD61226F070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2771" name="备注占位符 2">
            <a:extLst>
              <a:ext uri="{FF2B5EF4-FFF2-40B4-BE49-F238E27FC236}">
                <a16:creationId xmlns:a16="http://schemas.microsoft.com/office/drawing/2014/main" id="{078F477C-9EAB-4CA4-A7B8-1E5BC5B544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32772" name="灯片编号占位符 3">
            <a:extLst>
              <a:ext uri="{FF2B5EF4-FFF2-40B4-BE49-F238E27FC236}">
                <a16:creationId xmlns:a16="http://schemas.microsoft.com/office/drawing/2014/main" id="{6DACDA98-8998-48A6-9CAE-C897E34424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3C66963-6AEC-402D-9780-5698FA838930}" type="slidenum">
              <a:rPr altLang="en-US" smtClean="0">
                <a:ea typeface="宋体" panose="02010600030101010101" pitchFamily="2" charset="-122"/>
              </a:rPr>
              <a:pPr/>
              <a:t>11</a:t>
            </a:fld>
            <a:endParaRPr lang="zh-CN" altLang="zh-CN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>
            <a:extLst>
              <a:ext uri="{FF2B5EF4-FFF2-40B4-BE49-F238E27FC236}">
                <a16:creationId xmlns:a16="http://schemas.microsoft.com/office/drawing/2014/main" id="{4422640A-5357-4686-8799-BD341DBC051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4819" name="备注占位符 2">
            <a:extLst>
              <a:ext uri="{FF2B5EF4-FFF2-40B4-BE49-F238E27FC236}">
                <a16:creationId xmlns:a16="http://schemas.microsoft.com/office/drawing/2014/main" id="{F0CA28B2-1A7E-4866-BF4A-701A375147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34820" name="灯片编号占位符 3">
            <a:extLst>
              <a:ext uri="{FF2B5EF4-FFF2-40B4-BE49-F238E27FC236}">
                <a16:creationId xmlns:a16="http://schemas.microsoft.com/office/drawing/2014/main" id="{C3181BEA-AE21-48AC-8DBB-4273633686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C4267C6-749F-4A7D-A1D5-EC507C4D8B59}" type="slidenum">
              <a:rPr altLang="en-US" smtClean="0">
                <a:ea typeface="宋体" panose="02010600030101010101" pitchFamily="2" charset="-122"/>
              </a:rPr>
              <a:pPr/>
              <a:t>12</a:t>
            </a:fld>
            <a:endParaRPr lang="zh-CN" altLang="zh-CN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>
            <a:extLst>
              <a:ext uri="{FF2B5EF4-FFF2-40B4-BE49-F238E27FC236}">
                <a16:creationId xmlns:a16="http://schemas.microsoft.com/office/drawing/2014/main" id="{FBD74453-EA79-417D-B5E9-AC6D146EF31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6867" name="备注占位符 2">
            <a:extLst>
              <a:ext uri="{FF2B5EF4-FFF2-40B4-BE49-F238E27FC236}">
                <a16:creationId xmlns:a16="http://schemas.microsoft.com/office/drawing/2014/main" id="{50C630DB-B6BA-4099-8975-A897DB896F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36868" name="灯片编号占位符 3">
            <a:extLst>
              <a:ext uri="{FF2B5EF4-FFF2-40B4-BE49-F238E27FC236}">
                <a16:creationId xmlns:a16="http://schemas.microsoft.com/office/drawing/2014/main" id="{2E94CF58-0A6C-4AD8-B368-6A40C9BEC9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F0F4E3-D561-438D-81CE-F79BA6F7220D}" type="slidenum">
              <a:rPr altLang="en-US" smtClean="0">
                <a:ea typeface="宋体" panose="02010600030101010101" pitchFamily="2" charset="-122"/>
              </a:rPr>
              <a:pPr/>
              <a:t>13</a:t>
            </a:fld>
            <a:endParaRPr lang="zh-CN" altLang="zh-CN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>
            <a:extLst>
              <a:ext uri="{FF2B5EF4-FFF2-40B4-BE49-F238E27FC236}">
                <a16:creationId xmlns:a16="http://schemas.microsoft.com/office/drawing/2014/main" id="{88F6E231-E4E5-45AE-B2B2-5F4B17CF3BD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8915" name="备注占位符 2">
            <a:extLst>
              <a:ext uri="{FF2B5EF4-FFF2-40B4-BE49-F238E27FC236}">
                <a16:creationId xmlns:a16="http://schemas.microsoft.com/office/drawing/2014/main" id="{CC7F5362-AA91-431F-8A7D-6E615F7E6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38916" name="灯片编号占位符 3">
            <a:extLst>
              <a:ext uri="{FF2B5EF4-FFF2-40B4-BE49-F238E27FC236}">
                <a16:creationId xmlns:a16="http://schemas.microsoft.com/office/drawing/2014/main" id="{47895236-B0B5-4D0A-85DC-07EC7F30CF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6914859-6E62-4EF4-918A-4321D4C8B0A9}" type="slidenum">
              <a:rPr altLang="en-US" smtClean="0">
                <a:ea typeface="宋体" panose="02010600030101010101" pitchFamily="2" charset="-122"/>
              </a:rPr>
              <a:pPr/>
              <a:t>14</a:t>
            </a:fld>
            <a:endParaRPr lang="zh-CN" altLang="zh-CN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>
            <a:extLst>
              <a:ext uri="{FF2B5EF4-FFF2-40B4-BE49-F238E27FC236}">
                <a16:creationId xmlns:a16="http://schemas.microsoft.com/office/drawing/2014/main" id="{1AD0C114-2C73-4AD6-9B30-D21A73CEBA3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63" name="备注占位符 2">
            <a:extLst>
              <a:ext uri="{FF2B5EF4-FFF2-40B4-BE49-F238E27FC236}">
                <a16:creationId xmlns:a16="http://schemas.microsoft.com/office/drawing/2014/main" id="{B2B83DD6-81FF-45AE-AF4A-097D298991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0964" name="灯片编号占位符 3">
            <a:extLst>
              <a:ext uri="{FF2B5EF4-FFF2-40B4-BE49-F238E27FC236}">
                <a16:creationId xmlns:a16="http://schemas.microsoft.com/office/drawing/2014/main" id="{BBC47B2E-4DD6-49D2-A275-31DEE35BDB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B1BADBC-B552-4A1B-8675-BBA69F6C34C1}" type="slidenum">
              <a:rPr altLang="en-US" smtClean="0">
                <a:ea typeface="宋体" panose="02010600030101010101" pitchFamily="2" charset="-122"/>
              </a:rPr>
              <a:pPr/>
              <a:t>15</a:t>
            </a:fld>
            <a:endParaRPr lang="zh-CN" altLang="zh-CN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>
            <a:extLst>
              <a:ext uri="{FF2B5EF4-FFF2-40B4-BE49-F238E27FC236}">
                <a16:creationId xmlns:a16="http://schemas.microsoft.com/office/drawing/2014/main" id="{D24D95F3-AC01-4814-898F-A1D8E2A70B9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3011" name="备注占位符 2">
            <a:extLst>
              <a:ext uri="{FF2B5EF4-FFF2-40B4-BE49-F238E27FC236}">
                <a16:creationId xmlns:a16="http://schemas.microsoft.com/office/drawing/2014/main" id="{44D171BF-CF8A-448D-8584-2CD11A7F61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zh-CN" dirty="0"/>
              <a:t>--</a:t>
            </a:r>
            <a:r>
              <a:rPr lang="zh-CN" altLang="en-US" dirty="0"/>
              <a:t>以匠人之心，做品质素材，淘宝搜索店铺</a:t>
            </a:r>
            <a:r>
              <a:rPr lang="en-US" altLang="zh-CN" dirty="0"/>
              <a:t>【</a:t>
            </a:r>
            <a:r>
              <a:rPr lang="zh-CN" altLang="en-US" dirty="0"/>
              <a:t>千匠素材库</a:t>
            </a:r>
            <a:r>
              <a:rPr lang="en-US" altLang="zh-CN" dirty="0"/>
              <a:t>】</a:t>
            </a:r>
            <a:r>
              <a:rPr lang="zh-CN" altLang="en-US" dirty="0"/>
              <a:t>或浏览器打开</a:t>
            </a:r>
            <a:r>
              <a:rPr lang="en-US" altLang="zh-CN" dirty="0"/>
              <a:t>【zls1858.taobao.com】</a:t>
            </a:r>
            <a:r>
              <a:rPr lang="zh-CN" altLang="en-US" dirty="0"/>
              <a:t>上新优惠不容错过</a:t>
            </a:r>
            <a:r>
              <a:rPr lang="en-US" altLang="zh-CN" dirty="0"/>
              <a:t>--</a:t>
            </a:r>
            <a:endParaRPr lang="zh-CN" altLang="en-US" dirty="0"/>
          </a:p>
        </p:txBody>
      </p:sp>
      <p:sp>
        <p:nvSpPr>
          <p:cNvPr id="43012" name="灯片编号占位符 3">
            <a:extLst>
              <a:ext uri="{FF2B5EF4-FFF2-40B4-BE49-F238E27FC236}">
                <a16:creationId xmlns:a16="http://schemas.microsoft.com/office/drawing/2014/main" id="{71B93612-196B-449D-BACA-B1CE1DC18E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DC765F7-9EC3-4C29-A476-1396014E4F5C}" type="slidenum">
              <a:rPr altLang="en-US" smtClean="0">
                <a:ea typeface="宋体" panose="02010600030101010101" pitchFamily="2" charset="-122"/>
              </a:rPr>
              <a:pPr/>
              <a:t>16</a:t>
            </a:fld>
            <a:endParaRPr lang="zh-CN" altLang="zh-CN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>
            <a:extLst>
              <a:ext uri="{FF2B5EF4-FFF2-40B4-BE49-F238E27FC236}">
                <a16:creationId xmlns:a16="http://schemas.microsoft.com/office/drawing/2014/main" id="{FF050083-8A2F-4CAA-BB8C-109589064E7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5059" name="备注占位符 2">
            <a:extLst>
              <a:ext uri="{FF2B5EF4-FFF2-40B4-BE49-F238E27FC236}">
                <a16:creationId xmlns:a16="http://schemas.microsoft.com/office/drawing/2014/main" id="{2C615DF0-E6A1-4718-8DD5-5AB082E51D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5060" name="灯片编号占位符 3">
            <a:extLst>
              <a:ext uri="{FF2B5EF4-FFF2-40B4-BE49-F238E27FC236}">
                <a16:creationId xmlns:a16="http://schemas.microsoft.com/office/drawing/2014/main" id="{3C3E8297-D2CE-41FB-96E6-1CB4E9A60E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8B3C226-254F-4AA5-840F-E4366047E1CD}" type="slidenum">
              <a:rPr altLang="en-US" smtClean="0">
                <a:ea typeface="宋体" panose="02010600030101010101" pitchFamily="2" charset="-122"/>
              </a:rPr>
              <a:pPr/>
              <a:t>17</a:t>
            </a:fld>
            <a:endParaRPr lang="zh-CN" altLang="zh-CN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>
            <a:extLst>
              <a:ext uri="{FF2B5EF4-FFF2-40B4-BE49-F238E27FC236}">
                <a16:creationId xmlns:a16="http://schemas.microsoft.com/office/drawing/2014/main" id="{5BEFC8BE-FE59-42B4-98CD-88B62759FC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7107" name="备注占位符 2">
            <a:extLst>
              <a:ext uri="{FF2B5EF4-FFF2-40B4-BE49-F238E27FC236}">
                <a16:creationId xmlns:a16="http://schemas.microsoft.com/office/drawing/2014/main" id="{6E5CFC1F-5EF3-4AE3-8F96-E1BBFE6A70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7108" name="灯片编号占位符 3">
            <a:extLst>
              <a:ext uri="{FF2B5EF4-FFF2-40B4-BE49-F238E27FC236}">
                <a16:creationId xmlns:a16="http://schemas.microsoft.com/office/drawing/2014/main" id="{4D850B47-A90E-4620-B4F1-6987B0ED9D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ABA2C9F-72D6-49E0-ABD9-52A4A24E926B}" type="slidenum">
              <a:rPr altLang="en-US" smtClean="0">
                <a:ea typeface="宋体" panose="02010600030101010101" pitchFamily="2" charset="-122"/>
              </a:rPr>
              <a:pPr/>
              <a:t>18</a:t>
            </a:fld>
            <a:endParaRPr lang="zh-CN" altLang="zh-CN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>
            <a:extLst>
              <a:ext uri="{FF2B5EF4-FFF2-40B4-BE49-F238E27FC236}">
                <a16:creationId xmlns:a16="http://schemas.microsoft.com/office/drawing/2014/main" id="{8655CEC6-A564-426F-AA44-BFC957886AF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9155" name="备注占位符 2">
            <a:extLst>
              <a:ext uri="{FF2B5EF4-FFF2-40B4-BE49-F238E27FC236}">
                <a16:creationId xmlns:a16="http://schemas.microsoft.com/office/drawing/2014/main" id="{DF1CE5CD-4AF2-46AF-AD41-F8E007F508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zh-CN" dirty="0"/>
              <a:t>--</a:t>
            </a:r>
            <a:r>
              <a:rPr lang="zh-CN" altLang="en-US" dirty="0"/>
              <a:t>以匠人之心，做品质素材，淘宝搜索店铺</a:t>
            </a:r>
            <a:r>
              <a:rPr lang="en-US" altLang="zh-CN" dirty="0"/>
              <a:t>【</a:t>
            </a:r>
            <a:r>
              <a:rPr lang="zh-CN" altLang="en-US" dirty="0"/>
              <a:t>千匠素材库</a:t>
            </a:r>
            <a:r>
              <a:rPr lang="en-US" altLang="zh-CN" dirty="0"/>
              <a:t>】</a:t>
            </a:r>
            <a:r>
              <a:rPr lang="zh-CN" altLang="en-US" dirty="0"/>
              <a:t>或浏览器打开</a:t>
            </a:r>
            <a:r>
              <a:rPr lang="en-US" altLang="zh-CN" dirty="0"/>
              <a:t>【zls1858.taobao.com】</a:t>
            </a:r>
            <a:r>
              <a:rPr lang="zh-CN" altLang="en-US" dirty="0"/>
              <a:t>上新优惠不容错过</a:t>
            </a:r>
            <a:r>
              <a:rPr lang="en-US" altLang="zh-CN" dirty="0"/>
              <a:t>--</a:t>
            </a:r>
            <a:endParaRPr lang="zh-CN" altLang="en-US" dirty="0"/>
          </a:p>
        </p:txBody>
      </p:sp>
      <p:sp>
        <p:nvSpPr>
          <p:cNvPr id="49156" name="灯片编号占位符 3">
            <a:extLst>
              <a:ext uri="{FF2B5EF4-FFF2-40B4-BE49-F238E27FC236}">
                <a16:creationId xmlns:a16="http://schemas.microsoft.com/office/drawing/2014/main" id="{FC30A6CF-6EE9-41FE-9479-49E37738DD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AE5455D-1592-4668-8F87-ED1C33BFB51D}" type="slidenum">
              <a:rPr altLang="en-US" smtClean="0">
                <a:ea typeface="宋体" panose="02010600030101010101" pitchFamily="2" charset="-122"/>
              </a:rPr>
              <a:pPr/>
              <a:t>19</a:t>
            </a:fld>
            <a:endParaRPr lang="zh-CN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>
            <a:extLst>
              <a:ext uri="{FF2B5EF4-FFF2-40B4-BE49-F238E27FC236}">
                <a16:creationId xmlns:a16="http://schemas.microsoft.com/office/drawing/2014/main" id="{BB06A867-FC6C-4694-B238-3FCDD6B6FEE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备注占位符 2">
            <a:extLst>
              <a:ext uri="{FF2B5EF4-FFF2-40B4-BE49-F238E27FC236}">
                <a16:creationId xmlns:a16="http://schemas.microsoft.com/office/drawing/2014/main" id="{A4DD5364-FFC2-41AA-9832-07DC11398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14340" name="灯片编号占位符 3">
            <a:extLst>
              <a:ext uri="{FF2B5EF4-FFF2-40B4-BE49-F238E27FC236}">
                <a16:creationId xmlns:a16="http://schemas.microsoft.com/office/drawing/2014/main" id="{A2E14546-CA9E-4DEC-A0DB-B0D9D69A7B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BE61429-A136-4B6D-B182-B5163E86636E}" type="slidenum">
              <a:rPr altLang="en-US" smtClean="0">
                <a:ea typeface="宋体" panose="02010600030101010101" pitchFamily="2" charset="-122"/>
              </a:rPr>
              <a:pPr/>
              <a:t>2</a:t>
            </a:fld>
            <a:endParaRPr lang="zh-CN" altLang="zh-CN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36824D-96A2-4CAE-A318-3F8814E83E79}" type="slidenum">
              <a:rPr lang="zh-CN" altLang="en-US" smtClean="0"/>
              <a:pPr>
                <a:defRPr/>
              </a:pPr>
              <a:t>20</a:t>
            </a:fld>
            <a:endParaRPr lang="en-US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0798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>
            <a:extLst>
              <a:ext uri="{FF2B5EF4-FFF2-40B4-BE49-F238E27FC236}">
                <a16:creationId xmlns:a16="http://schemas.microsoft.com/office/drawing/2014/main" id="{F689177B-8FAD-43C0-915B-4536900D662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6387" name="备注占位符 2">
            <a:extLst>
              <a:ext uri="{FF2B5EF4-FFF2-40B4-BE49-F238E27FC236}">
                <a16:creationId xmlns:a16="http://schemas.microsoft.com/office/drawing/2014/main" id="{DD2128AE-25A9-4803-8BB7-F9FE5A1923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16388" name="灯片编号占位符 3">
            <a:extLst>
              <a:ext uri="{FF2B5EF4-FFF2-40B4-BE49-F238E27FC236}">
                <a16:creationId xmlns:a16="http://schemas.microsoft.com/office/drawing/2014/main" id="{1EDBE713-B9BC-403B-99CF-33D8CD53C1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E50FD77-A1DD-41F8-A503-70FDA9D10AA7}" type="slidenum">
              <a:rPr altLang="en-US" smtClean="0">
                <a:ea typeface="宋体" panose="02010600030101010101" pitchFamily="2" charset="-122"/>
              </a:rPr>
              <a:pPr/>
              <a:t>3</a:t>
            </a:fld>
            <a:endParaRPr lang="zh-CN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>
            <a:extLst>
              <a:ext uri="{FF2B5EF4-FFF2-40B4-BE49-F238E27FC236}">
                <a16:creationId xmlns:a16="http://schemas.microsoft.com/office/drawing/2014/main" id="{9D8C3D11-4D3A-4047-BE52-E9E56AD21C3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8435" name="备注占位符 2">
            <a:extLst>
              <a:ext uri="{FF2B5EF4-FFF2-40B4-BE49-F238E27FC236}">
                <a16:creationId xmlns:a16="http://schemas.microsoft.com/office/drawing/2014/main" id="{38E9065B-4186-4FFD-8F99-84DAC9EC93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zh-CN" dirty="0"/>
              <a:t>--</a:t>
            </a:r>
            <a:r>
              <a:rPr lang="zh-CN" altLang="en-US" dirty="0"/>
              <a:t>以匠人之心，做品质素材，淘宝搜索店铺</a:t>
            </a:r>
            <a:r>
              <a:rPr lang="en-US" altLang="zh-CN" dirty="0"/>
              <a:t>【</a:t>
            </a:r>
            <a:r>
              <a:rPr lang="zh-CN" altLang="en-US" dirty="0"/>
              <a:t>千匠素材库</a:t>
            </a:r>
            <a:r>
              <a:rPr lang="en-US" altLang="zh-CN" dirty="0"/>
              <a:t>】</a:t>
            </a:r>
            <a:r>
              <a:rPr lang="zh-CN" altLang="en-US" dirty="0"/>
              <a:t>或浏览器打开</a:t>
            </a:r>
            <a:r>
              <a:rPr lang="en-US" altLang="zh-CN" dirty="0"/>
              <a:t>【zls1858.taobao.com】</a:t>
            </a:r>
            <a:r>
              <a:rPr lang="zh-CN" altLang="en-US" dirty="0"/>
              <a:t>上新优惠不容错过</a:t>
            </a:r>
            <a:r>
              <a:rPr lang="en-US" altLang="zh-CN" dirty="0"/>
              <a:t>--</a:t>
            </a:r>
            <a:endParaRPr lang="zh-CN" altLang="en-US" dirty="0"/>
          </a:p>
        </p:txBody>
      </p:sp>
      <p:sp>
        <p:nvSpPr>
          <p:cNvPr id="18436" name="灯片编号占位符 3">
            <a:extLst>
              <a:ext uri="{FF2B5EF4-FFF2-40B4-BE49-F238E27FC236}">
                <a16:creationId xmlns:a16="http://schemas.microsoft.com/office/drawing/2014/main" id="{0755B69D-597E-4959-B328-66A23E4D01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3467CAD-CAE7-486D-9817-F5206CA4B6ED}" type="slidenum">
              <a:rPr altLang="en-US" smtClean="0">
                <a:ea typeface="宋体" panose="02010600030101010101" pitchFamily="2" charset="-122"/>
              </a:rPr>
              <a:pPr/>
              <a:t>4</a:t>
            </a:fld>
            <a:endParaRPr lang="zh-CN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>
            <a:extLst>
              <a:ext uri="{FF2B5EF4-FFF2-40B4-BE49-F238E27FC236}">
                <a16:creationId xmlns:a16="http://schemas.microsoft.com/office/drawing/2014/main" id="{1174989B-A9A2-461F-B9B7-339161204B9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0483" name="备注占位符 2">
            <a:extLst>
              <a:ext uri="{FF2B5EF4-FFF2-40B4-BE49-F238E27FC236}">
                <a16:creationId xmlns:a16="http://schemas.microsoft.com/office/drawing/2014/main" id="{FD7C9C13-67A6-475C-B52E-DD8F127DE6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20484" name="灯片编号占位符 3">
            <a:extLst>
              <a:ext uri="{FF2B5EF4-FFF2-40B4-BE49-F238E27FC236}">
                <a16:creationId xmlns:a16="http://schemas.microsoft.com/office/drawing/2014/main" id="{27948C1F-2D25-4E1F-9430-3D41F051B3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488F3EC-C94F-44AD-A561-A615F9D4DA79}" type="slidenum">
              <a:rPr altLang="en-US" smtClean="0">
                <a:ea typeface="宋体" panose="02010600030101010101" pitchFamily="2" charset="-122"/>
              </a:rPr>
              <a:pPr/>
              <a:t>5</a:t>
            </a:fld>
            <a:endParaRPr lang="zh-CN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>
            <a:extLst>
              <a:ext uri="{FF2B5EF4-FFF2-40B4-BE49-F238E27FC236}">
                <a16:creationId xmlns:a16="http://schemas.microsoft.com/office/drawing/2014/main" id="{8E51E0C2-7D4A-44F1-BE01-A80C44C37F7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备注占位符 2">
            <a:extLst>
              <a:ext uri="{FF2B5EF4-FFF2-40B4-BE49-F238E27FC236}">
                <a16:creationId xmlns:a16="http://schemas.microsoft.com/office/drawing/2014/main" id="{4225BF94-1D13-406D-9F81-19F3CA769D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22532" name="灯片编号占位符 3">
            <a:extLst>
              <a:ext uri="{FF2B5EF4-FFF2-40B4-BE49-F238E27FC236}">
                <a16:creationId xmlns:a16="http://schemas.microsoft.com/office/drawing/2014/main" id="{D31C641F-A181-48CD-9262-9ED39E8FEF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DC1C868-8E3E-4F05-86B1-BE4FEDDD1F22}" type="slidenum">
              <a:rPr altLang="en-US" smtClean="0">
                <a:ea typeface="宋体" panose="02010600030101010101" pitchFamily="2" charset="-122"/>
              </a:rPr>
              <a:pPr/>
              <a:t>6</a:t>
            </a:fld>
            <a:endParaRPr lang="zh-CN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>
            <a:extLst>
              <a:ext uri="{FF2B5EF4-FFF2-40B4-BE49-F238E27FC236}">
                <a16:creationId xmlns:a16="http://schemas.microsoft.com/office/drawing/2014/main" id="{EFB643BF-F941-42FC-80E6-27C4028E254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4579" name="备注占位符 2">
            <a:extLst>
              <a:ext uri="{FF2B5EF4-FFF2-40B4-BE49-F238E27FC236}">
                <a16:creationId xmlns:a16="http://schemas.microsoft.com/office/drawing/2014/main" id="{75B091E7-8022-4093-8893-2722456F90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24580" name="灯片编号占位符 3">
            <a:extLst>
              <a:ext uri="{FF2B5EF4-FFF2-40B4-BE49-F238E27FC236}">
                <a16:creationId xmlns:a16="http://schemas.microsoft.com/office/drawing/2014/main" id="{D6544032-9E5D-4E09-94AA-D8F796A7FA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7F4CCE3-AAAC-4621-BC0F-B2F651726E71}" type="slidenum">
              <a:rPr altLang="en-US" smtClean="0">
                <a:ea typeface="宋体" panose="02010600030101010101" pitchFamily="2" charset="-122"/>
              </a:rPr>
              <a:pPr/>
              <a:t>7</a:t>
            </a:fld>
            <a:endParaRPr lang="zh-CN" alt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>
            <a:extLst>
              <a:ext uri="{FF2B5EF4-FFF2-40B4-BE49-F238E27FC236}">
                <a16:creationId xmlns:a16="http://schemas.microsoft.com/office/drawing/2014/main" id="{1E54DB91-DF32-4ECF-A5A5-ADD22800BCD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6627" name="备注占位符 2">
            <a:extLst>
              <a:ext uri="{FF2B5EF4-FFF2-40B4-BE49-F238E27FC236}">
                <a16:creationId xmlns:a16="http://schemas.microsoft.com/office/drawing/2014/main" id="{257D080A-80C6-4BD4-A55D-0CDD341DAB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zh-CN" dirty="0"/>
              <a:t>--</a:t>
            </a:r>
            <a:r>
              <a:rPr lang="zh-CN" altLang="en-US" dirty="0"/>
              <a:t>以匠人之心，做品质素材，淘宝搜索店铺</a:t>
            </a:r>
            <a:r>
              <a:rPr lang="en-US" altLang="zh-CN" dirty="0"/>
              <a:t>【</a:t>
            </a:r>
            <a:r>
              <a:rPr lang="zh-CN" altLang="en-US" dirty="0"/>
              <a:t>千匠素材库</a:t>
            </a:r>
            <a:r>
              <a:rPr lang="en-US" altLang="zh-CN" dirty="0"/>
              <a:t>】</a:t>
            </a:r>
            <a:r>
              <a:rPr lang="zh-CN" altLang="en-US" dirty="0"/>
              <a:t>或浏览器打开</a:t>
            </a:r>
            <a:r>
              <a:rPr lang="en-US" altLang="zh-CN" dirty="0"/>
              <a:t>【zls1858.taobao.com】</a:t>
            </a:r>
            <a:r>
              <a:rPr lang="zh-CN" altLang="en-US" dirty="0"/>
              <a:t>上新优惠不容错过</a:t>
            </a:r>
            <a:r>
              <a:rPr lang="en-US" altLang="zh-CN" dirty="0"/>
              <a:t>--</a:t>
            </a:r>
            <a:endParaRPr lang="zh-CN" altLang="en-US" dirty="0"/>
          </a:p>
        </p:txBody>
      </p:sp>
      <p:sp>
        <p:nvSpPr>
          <p:cNvPr id="26628" name="灯片编号占位符 3">
            <a:extLst>
              <a:ext uri="{FF2B5EF4-FFF2-40B4-BE49-F238E27FC236}">
                <a16:creationId xmlns:a16="http://schemas.microsoft.com/office/drawing/2014/main" id="{61DA6678-3123-43B3-A1D6-9A1F7E1A3B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C5681E2-FDD1-4F50-9B6F-32BA3EB811CB}" type="slidenum">
              <a:rPr altLang="en-US" smtClean="0">
                <a:ea typeface="宋体" panose="02010600030101010101" pitchFamily="2" charset="-122"/>
              </a:rPr>
              <a:pPr/>
              <a:t>8</a:t>
            </a:fld>
            <a:endParaRPr lang="zh-CN" altLang="zh-C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>
            <a:extLst>
              <a:ext uri="{FF2B5EF4-FFF2-40B4-BE49-F238E27FC236}">
                <a16:creationId xmlns:a16="http://schemas.microsoft.com/office/drawing/2014/main" id="{D90767C5-BFBB-4759-85F5-349FF955AA6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8675" name="备注占位符 2">
            <a:extLst>
              <a:ext uri="{FF2B5EF4-FFF2-40B4-BE49-F238E27FC236}">
                <a16:creationId xmlns:a16="http://schemas.microsoft.com/office/drawing/2014/main" id="{F183F5C5-5DF3-445F-A05C-F32BD9BB17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28676" name="灯片编号占位符 3">
            <a:extLst>
              <a:ext uri="{FF2B5EF4-FFF2-40B4-BE49-F238E27FC236}">
                <a16:creationId xmlns:a16="http://schemas.microsoft.com/office/drawing/2014/main" id="{CA5E2F20-D473-4575-BA9E-2F41A90D76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0CEE564-E82C-421B-9190-9AF3E1B20AD2}" type="slidenum">
              <a:rPr altLang="en-US" smtClean="0">
                <a:ea typeface="宋体" panose="02010600030101010101" pitchFamily="2" charset="-122"/>
              </a:rPr>
              <a:pPr/>
              <a:t>9</a:t>
            </a:fld>
            <a:endParaRPr lang="zh-CN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6038" y="1598318"/>
            <a:ext cx="7775099" cy="1102859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2077" y="2915550"/>
            <a:ext cx="6403024" cy="13148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7" indent="0" algn="ctr">
              <a:buNone/>
              <a:defRPr/>
            </a:lvl2pPr>
            <a:lvl3pPr marL="914415" indent="0" algn="ctr">
              <a:buNone/>
              <a:defRPr/>
            </a:lvl3pPr>
            <a:lvl4pPr marL="1371622" indent="0" algn="ctr">
              <a:buNone/>
              <a:defRPr/>
            </a:lvl4pPr>
            <a:lvl5pPr marL="1828831" indent="0" algn="ctr">
              <a:buNone/>
              <a:defRPr/>
            </a:lvl5pPr>
            <a:lvl6pPr marL="2286038" indent="0" algn="ctr">
              <a:buNone/>
              <a:defRPr/>
            </a:lvl6pPr>
            <a:lvl7pPr marL="2743246" indent="0" algn="ctr">
              <a:buNone/>
              <a:defRPr/>
            </a:lvl7pPr>
            <a:lvl8pPr marL="3200453" indent="0" algn="ctr">
              <a:buNone/>
              <a:defRPr/>
            </a:lvl8pPr>
            <a:lvl9pPr marL="3657661" indent="0" algn="ctr">
              <a:buNone/>
              <a:defRPr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510002949"/>
      </p:ext>
    </p:extLst>
  </p:cSld>
  <p:clrMapOvr>
    <a:masterClrMapping/>
  </p:clrMapOvr>
  <p:transition advTm="800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360" y="206047"/>
            <a:ext cx="8232458" cy="85751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360" y="1200521"/>
            <a:ext cx="8232458" cy="33955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974724250"/>
      </p:ext>
    </p:extLst>
  </p:cSld>
  <p:clrMapOvr>
    <a:masterClrMapping/>
  </p:clrMapOvr>
  <p:transition advTm="800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1702" y="206045"/>
            <a:ext cx="2058114" cy="438999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361" y="206045"/>
            <a:ext cx="6021889" cy="438999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816826591"/>
      </p:ext>
    </p:extLst>
  </p:cSld>
  <p:clrMapOvr>
    <a:masterClrMapping/>
  </p:clrMapOvr>
  <p:transition advTm="8000">
    <p:comb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0560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内页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>
            <a:extLst>
              <a:ext uri="{FF2B5EF4-FFF2-40B4-BE49-F238E27FC236}">
                <a16:creationId xmlns:a16="http://schemas.microsoft.com/office/drawing/2014/main" id="{A6D9CDA1-7664-4BAA-A798-89290EEEF1F4}"/>
              </a:ext>
            </a:extLst>
          </p:cNvPr>
          <p:cNvSpPr/>
          <p:nvPr userDrawn="1"/>
        </p:nvSpPr>
        <p:spPr>
          <a:xfrm>
            <a:off x="2938463" y="130175"/>
            <a:ext cx="6210300" cy="384175"/>
          </a:xfrm>
          <a:custGeom>
            <a:avLst/>
            <a:gdLst>
              <a:gd name="connsiteX0" fmla="*/ 85166 w 9116251"/>
              <a:gd name="connsiteY0" fmla="*/ 0 h 510988"/>
              <a:gd name="connsiteX1" fmla="*/ 9116251 w 9116251"/>
              <a:gd name="connsiteY1" fmla="*/ 0 h 510988"/>
              <a:gd name="connsiteX2" fmla="*/ 9116251 w 9116251"/>
              <a:gd name="connsiteY2" fmla="*/ 510988 h 510988"/>
              <a:gd name="connsiteX3" fmla="*/ 85166 w 9116251"/>
              <a:gd name="connsiteY3" fmla="*/ 510988 h 510988"/>
              <a:gd name="connsiteX4" fmla="*/ 0 w 9116251"/>
              <a:gd name="connsiteY4" fmla="*/ 425822 h 510988"/>
              <a:gd name="connsiteX5" fmla="*/ 0 w 9116251"/>
              <a:gd name="connsiteY5" fmla="*/ 85166 h 510988"/>
              <a:gd name="connsiteX6" fmla="*/ 85166 w 9116251"/>
              <a:gd name="connsiteY6" fmla="*/ 0 h 510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16251" h="510988">
                <a:moveTo>
                  <a:pt x="85166" y="0"/>
                </a:moveTo>
                <a:lnTo>
                  <a:pt x="9116251" y="0"/>
                </a:lnTo>
                <a:lnTo>
                  <a:pt x="9116251" y="510988"/>
                </a:lnTo>
                <a:lnTo>
                  <a:pt x="85166" y="510988"/>
                </a:lnTo>
                <a:cubicBezTo>
                  <a:pt x="38130" y="510988"/>
                  <a:pt x="0" y="472858"/>
                  <a:pt x="0" y="425822"/>
                </a:cubicBezTo>
                <a:lnTo>
                  <a:pt x="0" y="85166"/>
                </a:lnTo>
                <a:cubicBezTo>
                  <a:pt x="0" y="38130"/>
                  <a:pt x="38130" y="0"/>
                  <a:pt x="85166" y="0"/>
                </a:cubicBezTo>
                <a:close/>
              </a:path>
            </a:pathLst>
          </a:custGeom>
          <a:solidFill>
            <a:srgbClr val="7FDAD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6858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kern="0">
              <a:solidFill>
                <a:sysClr val="window" lastClr="FFFFFF"/>
              </a:solidFill>
              <a:latin typeface="微软雅黑" panose="020B0503020204020204" charset="-122"/>
            </a:endParaRPr>
          </a:p>
        </p:txBody>
      </p:sp>
      <p:sp>
        <p:nvSpPr>
          <p:cNvPr id="3" name="圆角矩形 2">
            <a:extLst>
              <a:ext uri="{FF2B5EF4-FFF2-40B4-BE49-F238E27FC236}">
                <a16:creationId xmlns:a16="http://schemas.microsoft.com/office/drawing/2014/main" id="{BD520811-B474-46B7-BFF2-464F51C7BD75}"/>
              </a:ext>
            </a:extLst>
          </p:cNvPr>
          <p:cNvSpPr/>
          <p:nvPr userDrawn="1"/>
        </p:nvSpPr>
        <p:spPr>
          <a:xfrm>
            <a:off x="476250" y="130175"/>
            <a:ext cx="2405063" cy="384175"/>
          </a:xfrm>
          <a:prstGeom prst="roundRect">
            <a:avLst/>
          </a:prstGeom>
          <a:solidFill>
            <a:srgbClr val="EC707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6858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kern="0">
              <a:solidFill>
                <a:sysClr val="window" lastClr="FFFFFF"/>
              </a:solidFill>
              <a:latin typeface="微软雅黑" panose="020B0503020204020204" charset="-122"/>
            </a:endParaRPr>
          </a:p>
        </p:txBody>
      </p:sp>
      <p:sp>
        <p:nvSpPr>
          <p:cNvPr id="4" name="圆角矩形 3">
            <a:extLst>
              <a:ext uri="{FF2B5EF4-FFF2-40B4-BE49-F238E27FC236}">
                <a16:creationId xmlns:a16="http://schemas.microsoft.com/office/drawing/2014/main" id="{F946937F-3C22-4D99-8705-537671C7FAF6}"/>
              </a:ext>
            </a:extLst>
          </p:cNvPr>
          <p:cNvSpPr/>
          <p:nvPr userDrawn="1"/>
        </p:nvSpPr>
        <p:spPr>
          <a:xfrm>
            <a:off x="531813" y="163513"/>
            <a:ext cx="2295525" cy="309562"/>
          </a:xfrm>
          <a:prstGeom prst="roundRect">
            <a:avLst/>
          </a:prstGeom>
          <a:noFill/>
          <a:ln w="12700" cap="flat" cmpd="sng" algn="ctr">
            <a:solidFill>
              <a:sysClr val="window" lastClr="FFFFFF"/>
            </a:solidFill>
            <a:prstDash val="dash"/>
            <a:miter lim="800000"/>
          </a:ln>
          <a:effectLst/>
        </p:spPr>
        <p:txBody>
          <a:bodyPr anchor="ctr"/>
          <a:lstStyle/>
          <a:p>
            <a:pPr algn="ctr" defTabSz="6858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kern="0">
              <a:solidFill>
                <a:sysClr val="window" lastClr="FFFFFF"/>
              </a:solidFill>
              <a:latin typeface="微软雅黑" panose="020B0503020204020204" charset="-122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DB3C273-D94A-47FC-8941-83F0D63C549C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2990850" y="130175"/>
            <a:ext cx="0" cy="393700"/>
          </a:xfrm>
          <a:prstGeom prst="line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任意多边形 5">
            <a:extLst>
              <a:ext uri="{FF2B5EF4-FFF2-40B4-BE49-F238E27FC236}">
                <a16:creationId xmlns:a16="http://schemas.microsoft.com/office/drawing/2014/main" id="{25E10852-CFAB-4921-8886-41948582E2C5}"/>
              </a:ext>
            </a:extLst>
          </p:cNvPr>
          <p:cNvSpPr/>
          <p:nvPr userDrawn="1"/>
        </p:nvSpPr>
        <p:spPr>
          <a:xfrm>
            <a:off x="-1588" y="130175"/>
            <a:ext cx="419101" cy="384175"/>
          </a:xfrm>
          <a:custGeom>
            <a:avLst/>
            <a:gdLst>
              <a:gd name="connsiteX0" fmla="*/ 0 w 558706"/>
              <a:gd name="connsiteY0" fmla="*/ 0 h 510988"/>
              <a:gd name="connsiteX1" fmla="*/ 473540 w 558706"/>
              <a:gd name="connsiteY1" fmla="*/ 0 h 510988"/>
              <a:gd name="connsiteX2" fmla="*/ 558706 w 558706"/>
              <a:gd name="connsiteY2" fmla="*/ 85166 h 510988"/>
              <a:gd name="connsiteX3" fmla="*/ 558706 w 558706"/>
              <a:gd name="connsiteY3" fmla="*/ 425822 h 510988"/>
              <a:gd name="connsiteX4" fmla="*/ 473540 w 558706"/>
              <a:gd name="connsiteY4" fmla="*/ 510988 h 510988"/>
              <a:gd name="connsiteX5" fmla="*/ 0 w 558706"/>
              <a:gd name="connsiteY5" fmla="*/ 510988 h 510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8706" h="510988">
                <a:moveTo>
                  <a:pt x="0" y="0"/>
                </a:moveTo>
                <a:lnTo>
                  <a:pt x="473540" y="0"/>
                </a:lnTo>
                <a:cubicBezTo>
                  <a:pt x="520576" y="0"/>
                  <a:pt x="558706" y="38130"/>
                  <a:pt x="558706" y="85166"/>
                </a:cubicBezTo>
                <a:lnTo>
                  <a:pt x="558706" y="425822"/>
                </a:lnTo>
                <a:cubicBezTo>
                  <a:pt x="558706" y="472858"/>
                  <a:pt x="520576" y="510988"/>
                  <a:pt x="473540" y="510988"/>
                </a:cubicBezTo>
                <a:lnTo>
                  <a:pt x="0" y="510988"/>
                </a:lnTo>
                <a:close/>
              </a:path>
            </a:pathLst>
          </a:custGeom>
          <a:solidFill>
            <a:srgbClr val="7FDAD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6858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kern="0">
              <a:solidFill>
                <a:sysClr val="window" lastClr="FFFFFF"/>
              </a:solidFill>
              <a:latin typeface="微软雅黑" panose="020B0503020204020204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AD8B52FC-2F22-4837-9399-D851962AA38F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354013" y="120650"/>
            <a:ext cx="0" cy="393700"/>
          </a:xfrm>
          <a:prstGeom prst="line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78CBA90C-4E94-40F6-AFC1-660BA747F144}"/>
              </a:ext>
            </a:extLst>
          </p:cNvPr>
          <p:cNvCxnSpPr>
            <a:cxnSpLocks noChangeShapeType="1"/>
          </p:cNvCxnSpPr>
          <p:nvPr userDrawn="1"/>
        </p:nvCxnSpPr>
        <p:spPr bwMode="auto">
          <a:xfrm flipH="1">
            <a:off x="0" y="5133975"/>
            <a:ext cx="9148763" cy="0"/>
          </a:xfrm>
          <a:prstGeom prst="line">
            <a:avLst/>
          </a:prstGeom>
          <a:noFill/>
          <a:ln w="38100">
            <a:solidFill>
              <a:srgbClr val="7FDAD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9397631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>
            <a:extLst>
              <a:ext uri="{FF2B5EF4-FFF2-40B4-BE49-F238E27FC236}">
                <a16:creationId xmlns:a16="http://schemas.microsoft.com/office/drawing/2014/main" id="{7E9FF3DA-E78A-488D-B365-F3480FCC190E}"/>
              </a:ext>
            </a:extLst>
          </p:cNvPr>
          <p:cNvSpPr/>
          <p:nvPr userDrawn="1"/>
        </p:nvSpPr>
        <p:spPr>
          <a:xfrm>
            <a:off x="0" y="4678363"/>
            <a:ext cx="9148763" cy="506412"/>
          </a:xfrm>
          <a:custGeom>
            <a:avLst/>
            <a:gdLst>
              <a:gd name="connsiteX0" fmla="*/ 1848026 w 12192000"/>
              <a:gd name="connsiteY0" fmla="*/ 1 h 1096647"/>
              <a:gd name="connsiteX1" fmla="*/ 3002111 w 12192000"/>
              <a:gd name="connsiteY1" fmla="*/ 237513 h 1096647"/>
              <a:gd name="connsiteX2" fmla="*/ 3047089 w 12192000"/>
              <a:gd name="connsiteY2" fmla="*/ 186452 h 1096647"/>
              <a:gd name="connsiteX3" fmla="*/ 3047089 w 12192000"/>
              <a:gd name="connsiteY3" fmla="*/ 186090 h 1096647"/>
              <a:gd name="connsiteX4" fmla="*/ 4571971 w 12192000"/>
              <a:gd name="connsiteY4" fmla="*/ 186090 h 1096647"/>
              <a:gd name="connsiteX5" fmla="*/ 6096853 w 12192000"/>
              <a:gd name="connsiteY5" fmla="*/ 186090 h 1096647"/>
              <a:gd name="connsiteX6" fmla="*/ 6096853 w 12192000"/>
              <a:gd name="connsiteY6" fmla="*/ 188511 h 1096647"/>
              <a:gd name="connsiteX7" fmla="*/ 6136844 w 12192000"/>
              <a:gd name="connsiteY7" fmla="*/ 142548 h 1096647"/>
              <a:gd name="connsiteX8" fmla="*/ 6428715 w 12192000"/>
              <a:gd name="connsiteY8" fmla="*/ 7236 h 1096647"/>
              <a:gd name="connsiteX9" fmla="*/ 7620030 w 12192000"/>
              <a:gd name="connsiteY9" fmla="*/ 190470 h 1096647"/>
              <a:gd name="connsiteX10" fmla="*/ 9097259 w 12192000"/>
              <a:gd name="connsiteY10" fmla="*/ 244568 h 1096647"/>
              <a:gd name="connsiteX11" fmla="*/ 9142236 w 12192000"/>
              <a:gd name="connsiteY11" fmla="*/ 193507 h 1096647"/>
              <a:gd name="connsiteX12" fmla="*/ 9142236 w 12192000"/>
              <a:gd name="connsiteY12" fmla="*/ 193146 h 1096647"/>
              <a:gd name="connsiteX13" fmla="*/ 10667118 w 12192000"/>
              <a:gd name="connsiteY13" fmla="*/ 193146 h 1096647"/>
              <a:gd name="connsiteX14" fmla="*/ 12192000 w 12192000"/>
              <a:gd name="connsiteY14" fmla="*/ 193146 h 1096647"/>
              <a:gd name="connsiteX15" fmla="*/ 12192000 w 12192000"/>
              <a:gd name="connsiteY15" fmla="*/ 1096647 h 1096647"/>
              <a:gd name="connsiteX16" fmla="*/ 0 w 12192000"/>
              <a:gd name="connsiteY16" fmla="*/ 1096647 h 1096647"/>
              <a:gd name="connsiteX17" fmla="*/ 0 w 12192000"/>
              <a:gd name="connsiteY17" fmla="*/ 183415 h 1096647"/>
              <a:gd name="connsiteX18" fmla="*/ 333568 w 12192000"/>
              <a:gd name="connsiteY18" fmla="*/ 181 h 1096647"/>
              <a:gd name="connsiteX19" fmla="*/ 1524882 w 12192000"/>
              <a:gd name="connsiteY19" fmla="*/ 183415 h 1096647"/>
              <a:gd name="connsiteX20" fmla="*/ 1848026 w 12192000"/>
              <a:gd name="connsiteY20" fmla="*/ 1 h 1096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2000" h="1096647">
                <a:moveTo>
                  <a:pt x="1848026" y="1"/>
                </a:moveTo>
                <a:cubicBezTo>
                  <a:pt x="2232722" y="981"/>
                  <a:pt x="2617417" y="631037"/>
                  <a:pt x="3002111" y="237513"/>
                </a:cubicBezTo>
                <a:lnTo>
                  <a:pt x="3047089" y="186452"/>
                </a:lnTo>
                <a:lnTo>
                  <a:pt x="3047089" y="186090"/>
                </a:lnTo>
                <a:cubicBezTo>
                  <a:pt x="3555383" y="-449278"/>
                  <a:pt x="4063678" y="821458"/>
                  <a:pt x="4571971" y="186090"/>
                </a:cubicBezTo>
                <a:cubicBezTo>
                  <a:pt x="5080265" y="-449278"/>
                  <a:pt x="5588560" y="821458"/>
                  <a:pt x="6096853" y="186090"/>
                </a:cubicBezTo>
                <a:lnTo>
                  <a:pt x="6096853" y="188511"/>
                </a:lnTo>
                <a:lnTo>
                  <a:pt x="6136844" y="142548"/>
                </a:lnTo>
                <a:cubicBezTo>
                  <a:pt x="6234135" y="40341"/>
                  <a:pt x="6331425" y="4148"/>
                  <a:pt x="6428715" y="7236"/>
                </a:cubicBezTo>
                <a:cubicBezTo>
                  <a:pt x="6825820" y="19839"/>
                  <a:pt x="7222925" y="686852"/>
                  <a:pt x="7620030" y="190470"/>
                </a:cubicBezTo>
                <a:cubicBezTo>
                  <a:pt x="8112439" y="-425043"/>
                  <a:pt x="8604849" y="748279"/>
                  <a:pt x="9097259" y="244568"/>
                </a:cubicBezTo>
                <a:lnTo>
                  <a:pt x="9142236" y="193507"/>
                </a:lnTo>
                <a:lnTo>
                  <a:pt x="9142236" y="193146"/>
                </a:lnTo>
                <a:cubicBezTo>
                  <a:pt x="9650530" y="-442223"/>
                  <a:pt x="10158824" y="828513"/>
                  <a:pt x="10667118" y="193146"/>
                </a:cubicBezTo>
                <a:cubicBezTo>
                  <a:pt x="11175412" y="-442223"/>
                  <a:pt x="11683706" y="828513"/>
                  <a:pt x="12192000" y="193146"/>
                </a:cubicBezTo>
                <a:lnTo>
                  <a:pt x="12192000" y="1096647"/>
                </a:lnTo>
                <a:lnTo>
                  <a:pt x="0" y="1096647"/>
                </a:lnTo>
                <a:lnTo>
                  <a:pt x="0" y="183415"/>
                </a:lnTo>
                <a:cubicBezTo>
                  <a:pt x="111190" y="44428"/>
                  <a:pt x="222379" y="-3349"/>
                  <a:pt x="333568" y="181"/>
                </a:cubicBezTo>
                <a:cubicBezTo>
                  <a:pt x="730673" y="12784"/>
                  <a:pt x="1127777" y="679796"/>
                  <a:pt x="1524882" y="183415"/>
                </a:cubicBezTo>
                <a:cubicBezTo>
                  <a:pt x="1632597" y="48772"/>
                  <a:pt x="1740311" y="-274"/>
                  <a:pt x="1848026" y="1"/>
                </a:cubicBezTo>
                <a:close/>
              </a:path>
            </a:pathLst>
          </a:custGeom>
          <a:solidFill>
            <a:srgbClr val="68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noProof="1"/>
          </a:p>
        </p:txBody>
      </p:sp>
      <p:sp>
        <p:nvSpPr>
          <p:cNvPr id="3" name="任意多边形 2">
            <a:extLst>
              <a:ext uri="{FF2B5EF4-FFF2-40B4-BE49-F238E27FC236}">
                <a16:creationId xmlns:a16="http://schemas.microsoft.com/office/drawing/2014/main" id="{5162644C-15C9-45C4-A0F2-9B0D06F4A1BB}"/>
              </a:ext>
            </a:extLst>
          </p:cNvPr>
          <p:cNvSpPr/>
          <p:nvPr userDrawn="1"/>
        </p:nvSpPr>
        <p:spPr>
          <a:xfrm flipH="1">
            <a:off x="0" y="4625975"/>
            <a:ext cx="9148763" cy="468313"/>
          </a:xfrm>
          <a:custGeom>
            <a:avLst/>
            <a:gdLst>
              <a:gd name="connsiteX0" fmla="*/ 1848026 w 12192000"/>
              <a:gd name="connsiteY0" fmla="*/ 1 h 944247"/>
              <a:gd name="connsiteX1" fmla="*/ 1524882 w 12192000"/>
              <a:gd name="connsiteY1" fmla="*/ 183415 h 944247"/>
              <a:gd name="connsiteX2" fmla="*/ 333568 w 12192000"/>
              <a:gd name="connsiteY2" fmla="*/ 181 h 944247"/>
              <a:gd name="connsiteX3" fmla="*/ 0 w 12192000"/>
              <a:gd name="connsiteY3" fmla="*/ 183415 h 944247"/>
              <a:gd name="connsiteX4" fmla="*/ 0 w 12192000"/>
              <a:gd name="connsiteY4" fmla="*/ 944247 h 944247"/>
              <a:gd name="connsiteX5" fmla="*/ 12192000 w 12192000"/>
              <a:gd name="connsiteY5" fmla="*/ 944247 h 944247"/>
              <a:gd name="connsiteX6" fmla="*/ 12192000 w 12192000"/>
              <a:gd name="connsiteY6" fmla="*/ 193146 h 944247"/>
              <a:gd name="connsiteX7" fmla="*/ 10667118 w 12192000"/>
              <a:gd name="connsiteY7" fmla="*/ 193146 h 944247"/>
              <a:gd name="connsiteX8" fmla="*/ 9142236 w 12192000"/>
              <a:gd name="connsiteY8" fmla="*/ 193146 h 944247"/>
              <a:gd name="connsiteX9" fmla="*/ 9142236 w 12192000"/>
              <a:gd name="connsiteY9" fmla="*/ 193507 h 944247"/>
              <a:gd name="connsiteX10" fmla="*/ 9097259 w 12192000"/>
              <a:gd name="connsiteY10" fmla="*/ 244568 h 944247"/>
              <a:gd name="connsiteX11" fmla="*/ 7620030 w 12192000"/>
              <a:gd name="connsiteY11" fmla="*/ 190470 h 944247"/>
              <a:gd name="connsiteX12" fmla="*/ 6428715 w 12192000"/>
              <a:gd name="connsiteY12" fmla="*/ 7236 h 944247"/>
              <a:gd name="connsiteX13" fmla="*/ 6136844 w 12192000"/>
              <a:gd name="connsiteY13" fmla="*/ 142548 h 944247"/>
              <a:gd name="connsiteX14" fmla="*/ 6096852 w 12192000"/>
              <a:gd name="connsiteY14" fmla="*/ 188511 h 944247"/>
              <a:gd name="connsiteX15" fmla="*/ 6096852 w 12192000"/>
              <a:gd name="connsiteY15" fmla="*/ 186090 h 944247"/>
              <a:gd name="connsiteX16" fmla="*/ 4571971 w 12192000"/>
              <a:gd name="connsiteY16" fmla="*/ 186090 h 944247"/>
              <a:gd name="connsiteX17" fmla="*/ 3047088 w 12192000"/>
              <a:gd name="connsiteY17" fmla="*/ 186090 h 944247"/>
              <a:gd name="connsiteX18" fmla="*/ 3047088 w 12192000"/>
              <a:gd name="connsiteY18" fmla="*/ 186452 h 944247"/>
              <a:gd name="connsiteX19" fmla="*/ 3002111 w 12192000"/>
              <a:gd name="connsiteY19" fmla="*/ 237513 h 944247"/>
              <a:gd name="connsiteX20" fmla="*/ 1848026 w 12192000"/>
              <a:gd name="connsiteY20" fmla="*/ 1 h 944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2000" h="944247">
                <a:moveTo>
                  <a:pt x="1848026" y="1"/>
                </a:moveTo>
                <a:cubicBezTo>
                  <a:pt x="1740311" y="-274"/>
                  <a:pt x="1632597" y="48772"/>
                  <a:pt x="1524882" y="183415"/>
                </a:cubicBezTo>
                <a:cubicBezTo>
                  <a:pt x="1127777" y="679796"/>
                  <a:pt x="730672" y="12784"/>
                  <a:pt x="333568" y="181"/>
                </a:cubicBezTo>
                <a:cubicBezTo>
                  <a:pt x="222378" y="-3349"/>
                  <a:pt x="111189" y="44428"/>
                  <a:pt x="0" y="183415"/>
                </a:cubicBezTo>
                <a:lnTo>
                  <a:pt x="0" y="944247"/>
                </a:lnTo>
                <a:lnTo>
                  <a:pt x="12192000" y="944247"/>
                </a:lnTo>
                <a:lnTo>
                  <a:pt x="12192000" y="193146"/>
                </a:lnTo>
                <a:cubicBezTo>
                  <a:pt x="11683706" y="828513"/>
                  <a:pt x="11175412" y="-442223"/>
                  <a:pt x="10667118" y="193146"/>
                </a:cubicBezTo>
                <a:cubicBezTo>
                  <a:pt x="10158824" y="828513"/>
                  <a:pt x="9650530" y="-442223"/>
                  <a:pt x="9142236" y="193146"/>
                </a:cubicBezTo>
                <a:lnTo>
                  <a:pt x="9142236" y="193507"/>
                </a:lnTo>
                <a:lnTo>
                  <a:pt x="9097259" y="244568"/>
                </a:lnTo>
                <a:cubicBezTo>
                  <a:pt x="8604849" y="748279"/>
                  <a:pt x="8112439" y="-425043"/>
                  <a:pt x="7620030" y="190470"/>
                </a:cubicBezTo>
                <a:cubicBezTo>
                  <a:pt x="7222925" y="686852"/>
                  <a:pt x="6825820" y="19839"/>
                  <a:pt x="6428715" y="7236"/>
                </a:cubicBezTo>
                <a:cubicBezTo>
                  <a:pt x="6331425" y="4148"/>
                  <a:pt x="6234135" y="40341"/>
                  <a:pt x="6136844" y="142548"/>
                </a:cubicBezTo>
                <a:lnTo>
                  <a:pt x="6096852" y="188511"/>
                </a:lnTo>
                <a:lnTo>
                  <a:pt x="6096852" y="186090"/>
                </a:lnTo>
                <a:cubicBezTo>
                  <a:pt x="5588559" y="821458"/>
                  <a:pt x="5080265" y="-449278"/>
                  <a:pt x="4571971" y="186090"/>
                </a:cubicBezTo>
                <a:cubicBezTo>
                  <a:pt x="4063677" y="821458"/>
                  <a:pt x="3555382" y="-449278"/>
                  <a:pt x="3047088" y="186090"/>
                </a:cubicBezTo>
                <a:lnTo>
                  <a:pt x="3047088" y="186452"/>
                </a:lnTo>
                <a:lnTo>
                  <a:pt x="3002111" y="237513"/>
                </a:lnTo>
                <a:cubicBezTo>
                  <a:pt x="2617416" y="631037"/>
                  <a:pt x="2232722" y="981"/>
                  <a:pt x="1848026" y="1"/>
                </a:cubicBezTo>
                <a:close/>
              </a:path>
            </a:pathLst>
          </a:custGeom>
          <a:solidFill>
            <a:srgbClr val="0BB5C7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28819779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9982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47875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内页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>
            <a:extLst>
              <a:ext uri="{FF2B5EF4-FFF2-40B4-BE49-F238E27FC236}">
                <a16:creationId xmlns:a16="http://schemas.microsoft.com/office/drawing/2014/main" id="{49D4CFFF-FD1F-415A-BD5C-ECD0CECE27CA}"/>
              </a:ext>
            </a:extLst>
          </p:cNvPr>
          <p:cNvSpPr/>
          <p:nvPr userDrawn="1"/>
        </p:nvSpPr>
        <p:spPr>
          <a:xfrm>
            <a:off x="2938463" y="130175"/>
            <a:ext cx="6210300" cy="384175"/>
          </a:xfrm>
          <a:custGeom>
            <a:avLst/>
            <a:gdLst>
              <a:gd name="connsiteX0" fmla="*/ 85166 w 9116251"/>
              <a:gd name="connsiteY0" fmla="*/ 0 h 510988"/>
              <a:gd name="connsiteX1" fmla="*/ 9116251 w 9116251"/>
              <a:gd name="connsiteY1" fmla="*/ 0 h 510988"/>
              <a:gd name="connsiteX2" fmla="*/ 9116251 w 9116251"/>
              <a:gd name="connsiteY2" fmla="*/ 510988 h 510988"/>
              <a:gd name="connsiteX3" fmla="*/ 85166 w 9116251"/>
              <a:gd name="connsiteY3" fmla="*/ 510988 h 510988"/>
              <a:gd name="connsiteX4" fmla="*/ 0 w 9116251"/>
              <a:gd name="connsiteY4" fmla="*/ 425822 h 510988"/>
              <a:gd name="connsiteX5" fmla="*/ 0 w 9116251"/>
              <a:gd name="connsiteY5" fmla="*/ 85166 h 510988"/>
              <a:gd name="connsiteX6" fmla="*/ 85166 w 9116251"/>
              <a:gd name="connsiteY6" fmla="*/ 0 h 510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16251" h="510988">
                <a:moveTo>
                  <a:pt x="85166" y="0"/>
                </a:moveTo>
                <a:lnTo>
                  <a:pt x="9116251" y="0"/>
                </a:lnTo>
                <a:lnTo>
                  <a:pt x="9116251" y="510988"/>
                </a:lnTo>
                <a:lnTo>
                  <a:pt x="85166" y="510988"/>
                </a:lnTo>
                <a:cubicBezTo>
                  <a:pt x="38130" y="510988"/>
                  <a:pt x="0" y="472858"/>
                  <a:pt x="0" y="425822"/>
                </a:cubicBezTo>
                <a:lnTo>
                  <a:pt x="0" y="85166"/>
                </a:lnTo>
                <a:cubicBezTo>
                  <a:pt x="0" y="38130"/>
                  <a:pt x="38130" y="0"/>
                  <a:pt x="85166" y="0"/>
                </a:cubicBezTo>
                <a:close/>
              </a:path>
            </a:pathLst>
          </a:custGeom>
          <a:solidFill>
            <a:srgbClr val="7FDAD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6858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kern="0">
              <a:solidFill>
                <a:sysClr val="window" lastClr="FFFFFF"/>
              </a:solidFill>
              <a:latin typeface="微软雅黑" panose="020B0503020204020204" charset="-122"/>
            </a:endParaRPr>
          </a:p>
        </p:txBody>
      </p:sp>
      <p:sp>
        <p:nvSpPr>
          <p:cNvPr id="3" name="圆角矩形 2">
            <a:extLst>
              <a:ext uri="{FF2B5EF4-FFF2-40B4-BE49-F238E27FC236}">
                <a16:creationId xmlns:a16="http://schemas.microsoft.com/office/drawing/2014/main" id="{6243F786-3AE7-4A89-8F38-D001F61C8F62}"/>
              </a:ext>
            </a:extLst>
          </p:cNvPr>
          <p:cNvSpPr/>
          <p:nvPr userDrawn="1"/>
        </p:nvSpPr>
        <p:spPr>
          <a:xfrm>
            <a:off x="476250" y="130175"/>
            <a:ext cx="2405063" cy="384175"/>
          </a:xfrm>
          <a:prstGeom prst="roundRect">
            <a:avLst/>
          </a:prstGeom>
          <a:solidFill>
            <a:srgbClr val="EC707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6858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kern="0">
              <a:solidFill>
                <a:sysClr val="window" lastClr="FFFFFF"/>
              </a:solidFill>
              <a:latin typeface="微软雅黑" panose="020B0503020204020204" charset="-122"/>
            </a:endParaRPr>
          </a:p>
        </p:txBody>
      </p:sp>
      <p:sp>
        <p:nvSpPr>
          <p:cNvPr id="4" name="圆角矩形 3">
            <a:extLst>
              <a:ext uri="{FF2B5EF4-FFF2-40B4-BE49-F238E27FC236}">
                <a16:creationId xmlns:a16="http://schemas.microsoft.com/office/drawing/2014/main" id="{667BD81B-30B1-4573-B0BF-199D85A9EF4D}"/>
              </a:ext>
            </a:extLst>
          </p:cNvPr>
          <p:cNvSpPr/>
          <p:nvPr userDrawn="1"/>
        </p:nvSpPr>
        <p:spPr>
          <a:xfrm>
            <a:off x="531813" y="163513"/>
            <a:ext cx="2295525" cy="309562"/>
          </a:xfrm>
          <a:prstGeom prst="roundRect">
            <a:avLst/>
          </a:prstGeom>
          <a:noFill/>
          <a:ln w="12700" cap="flat" cmpd="sng" algn="ctr">
            <a:solidFill>
              <a:sysClr val="window" lastClr="FFFFFF"/>
            </a:solidFill>
            <a:prstDash val="dash"/>
            <a:miter lim="800000"/>
          </a:ln>
          <a:effectLst/>
        </p:spPr>
        <p:txBody>
          <a:bodyPr anchor="ctr"/>
          <a:lstStyle/>
          <a:p>
            <a:pPr algn="ctr" defTabSz="6858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kern="0">
              <a:solidFill>
                <a:sysClr val="window" lastClr="FFFFFF"/>
              </a:solidFill>
              <a:latin typeface="微软雅黑" panose="020B0503020204020204" charset="-122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0F37C556-663A-42AD-A1CE-3EE44020E2B0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2990850" y="130175"/>
            <a:ext cx="0" cy="393700"/>
          </a:xfrm>
          <a:prstGeom prst="line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任意多边形 5">
            <a:extLst>
              <a:ext uri="{FF2B5EF4-FFF2-40B4-BE49-F238E27FC236}">
                <a16:creationId xmlns:a16="http://schemas.microsoft.com/office/drawing/2014/main" id="{CC3AB4F2-9901-45FF-9690-E7423FEFF120}"/>
              </a:ext>
            </a:extLst>
          </p:cNvPr>
          <p:cNvSpPr/>
          <p:nvPr userDrawn="1"/>
        </p:nvSpPr>
        <p:spPr>
          <a:xfrm>
            <a:off x="-1588" y="130175"/>
            <a:ext cx="419101" cy="384175"/>
          </a:xfrm>
          <a:custGeom>
            <a:avLst/>
            <a:gdLst>
              <a:gd name="connsiteX0" fmla="*/ 0 w 558706"/>
              <a:gd name="connsiteY0" fmla="*/ 0 h 510988"/>
              <a:gd name="connsiteX1" fmla="*/ 473540 w 558706"/>
              <a:gd name="connsiteY1" fmla="*/ 0 h 510988"/>
              <a:gd name="connsiteX2" fmla="*/ 558706 w 558706"/>
              <a:gd name="connsiteY2" fmla="*/ 85166 h 510988"/>
              <a:gd name="connsiteX3" fmla="*/ 558706 w 558706"/>
              <a:gd name="connsiteY3" fmla="*/ 425822 h 510988"/>
              <a:gd name="connsiteX4" fmla="*/ 473540 w 558706"/>
              <a:gd name="connsiteY4" fmla="*/ 510988 h 510988"/>
              <a:gd name="connsiteX5" fmla="*/ 0 w 558706"/>
              <a:gd name="connsiteY5" fmla="*/ 510988 h 510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8706" h="510988">
                <a:moveTo>
                  <a:pt x="0" y="0"/>
                </a:moveTo>
                <a:lnTo>
                  <a:pt x="473540" y="0"/>
                </a:lnTo>
                <a:cubicBezTo>
                  <a:pt x="520576" y="0"/>
                  <a:pt x="558706" y="38130"/>
                  <a:pt x="558706" y="85166"/>
                </a:cubicBezTo>
                <a:lnTo>
                  <a:pt x="558706" y="425822"/>
                </a:lnTo>
                <a:cubicBezTo>
                  <a:pt x="558706" y="472858"/>
                  <a:pt x="520576" y="510988"/>
                  <a:pt x="473540" y="510988"/>
                </a:cubicBezTo>
                <a:lnTo>
                  <a:pt x="0" y="510988"/>
                </a:lnTo>
                <a:close/>
              </a:path>
            </a:pathLst>
          </a:custGeom>
          <a:solidFill>
            <a:srgbClr val="7FDAD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6858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kern="0">
              <a:solidFill>
                <a:sysClr val="window" lastClr="FFFFFF"/>
              </a:solidFill>
              <a:latin typeface="微软雅黑" panose="020B0503020204020204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D6D9F039-0F4A-4797-952A-D0945212DD90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354013" y="120650"/>
            <a:ext cx="0" cy="393700"/>
          </a:xfrm>
          <a:prstGeom prst="line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F66CC8CD-2601-45C6-9D17-26570EB11639}"/>
              </a:ext>
            </a:extLst>
          </p:cNvPr>
          <p:cNvCxnSpPr>
            <a:cxnSpLocks noChangeShapeType="1"/>
          </p:cNvCxnSpPr>
          <p:nvPr userDrawn="1"/>
        </p:nvCxnSpPr>
        <p:spPr bwMode="auto">
          <a:xfrm flipH="1">
            <a:off x="0" y="5133975"/>
            <a:ext cx="9148763" cy="0"/>
          </a:xfrm>
          <a:prstGeom prst="line">
            <a:avLst/>
          </a:prstGeom>
          <a:noFill/>
          <a:ln w="38100">
            <a:solidFill>
              <a:srgbClr val="7FDAD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7105330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>
            <a:extLst>
              <a:ext uri="{FF2B5EF4-FFF2-40B4-BE49-F238E27FC236}">
                <a16:creationId xmlns:a16="http://schemas.microsoft.com/office/drawing/2014/main" id="{0F228DEB-6D73-4E47-B8DA-19880EA5B70C}"/>
              </a:ext>
            </a:extLst>
          </p:cNvPr>
          <p:cNvSpPr/>
          <p:nvPr userDrawn="1"/>
        </p:nvSpPr>
        <p:spPr>
          <a:xfrm>
            <a:off x="0" y="4678363"/>
            <a:ext cx="9148763" cy="506412"/>
          </a:xfrm>
          <a:custGeom>
            <a:avLst/>
            <a:gdLst>
              <a:gd name="connsiteX0" fmla="*/ 1848026 w 12192000"/>
              <a:gd name="connsiteY0" fmla="*/ 1 h 1096647"/>
              <a:gd name="connsiteX1" fmla="*/ 3002111 w 12192000"/>
              <a:gd name="connsiteY1" fmla="*/ 237513 h 1096647"/>
              <a:gd name="connsiteX2" fmla="*/ 3047089 w 12192000"/>
              <a:gd name="connsiteY2" fmla="*/ 186452 h 1096647"/>
              <a:gd name="connsiteX3" fmla="*/ 3047089 w 12192000"/>
              <a:gd name="connsiteY3" fmla="*/ 186090 h 1096647"/>
              <a:gd name="connsiteX4" fmla="*/ 4571971 w 12192000"/>
              <a:gd name="connsiteY4" fmla="*/ 186090 h 1096647"/>
              <a:gd name="connsiteX5" fmla="*/ 6096853 w 12192000"/>
              <a:gd name="connsiteY5" fmla="*/ 186090 h 1096647"/>
              <a:gd name="connsiteX6" fmla="*/ 6096853 w 12192000"/>
              <a:gd name="connsiteY6" fmla="*/ 188511 h 1096647"/>
              <a:gd name="connsiteX7" fmla="*/ 6136844 w 12192000"/>
              <a:gd name="connsiteY7" fmla="*/ 142548 h 1096647"/>
              <a:gd name="connsiteX8" fmla="*/ 6428715 w 12192000"/>
              <a:gd name="connsiteY8" fmla="*/ 7236 h 1096647"/>
              <a:gd name="connsiteX9" fmla="*/ 7620030 w 12192000"/>
              <a:gd name="connsiteY9" fmla="*/ 190470 h 1096647"/>
              <a:gd name="connsiteX10" fmla="*/ 9097259 w 12192000"/>
              <a:gd name="connsiteY10" fmla="*/ 244568 h 1096647"/>
              <a:gd name="connsiteX11" fmla="*/ 9142236 w 12192000"/>
              <a:gd name="connsiteY11" fmla="*/ 193507 h 1096647"/>
              <a:gd name="connsiteX12" fmla="*/ 9142236 w 12192000"/>
              <a:gd name="connsiteY12" fmla="*/ 193146 h 1096647"/>
              <a:gd name="connsiteX13" fmla="*/ 10667118 w 12192000"/>
              <a:gd name="connsiteY13" fmla="*/ 193146 h 1096647"/>
              <a:gd name="connsiteX14" fmla="*/ 12192000 w 12192000"/>
              <a:gd name="connsiteY14" fmla="*/ 193146 h 1096647"/>
              <a:gd name="connsiteX15" fmla="*/ 12192000 w 12192000"/>
              <a:gd name="connsiteY15" fmla="*/ 1096647 h 1096647"/>
              <a:gd name="connsiteX16" fmla="*/ 0 w 12192000"/>
              <a:gd name="connsiteY16" fmla="*/ 1096647 h 1096647"/>
              <a:gd name="connsiteX17" fmla="*/ 0 w 12192000"/>
              <a:gd name="connsiteY17" fmla="*/ 183415 h 1096647"/>
              <a:gd name="connsiteX18" fmla="*/ 333568 w 12192000"/>
              <a:gd name="connsiteY18" fmla="*/ 181 h 1096647"/>
              <a:gd name="connsiteX19" fmla="*/ 1524882 w 12192000"/>
              <a:gd name="connsiteY19" fmla="*/ 183415 h 1096647"/>
              <a:gd name="connsiteX20" fmla="*/ 1848026 w 12192000"/>
              <a:gd name="connsiteY20" fmla="*/ 1 h 1096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2000" h="1096647">
                <a:moveTo>
                  <a:pt x="1848026" y="1"/>
                </a:moveTo>
                <a:cubicBezTo>
                  <a:pt x="2232722" y="981"/>
                  <a:pt x="2617417" y="631037"/>
                  <a:pt x="3002111" y="237513"/>
                </a:cubicBezTo>
                <a:lnTo>
                  <a:pt x="3047089" y="186452"/>
                </a:lnTo>
                <a:lnTo>
                  <a:pt x="3047089" y="186090"/>
                </a:lnTo>
                <a:cubicBezTo>
                  <a:pt x="3555383" y="-449278"/>
                  <a:pt x="4063678" y="821458"/>
                  <a:pt x="4571971" y="186090"/>
                </a:cubicBezTo>
                <a:cubicBezTo>
                  <a:pt x="5080265" y="-449278"/>
                  <a:pt x="5588560" y="821458"/>
                  <a:pt x="6096853" y="186090"/>
                </a:cubicBezTo>
                <a:lnTo>
                  <a:pt x="6096853" y="188511"/>
                </a:lnTo>
                <a:lnTo>
                  <a:pt x="6136844" y="142548"/>
                </a:lnTo>
                <a:cubicBezTo>
                  <a:pt x="6234135" y="40341"/>
                  <a:pt x="6331425" y="4148"/>
                  <a:pt x="6428715" y="7236"/>
                </a:cubicBezTo>
                <a:cubicBezTo>
                  <a:pt x="6825820" y="19839"/>
                  <a:pt x="7222925" y="686852"/>
                  <a:pt x="7620030" y="190470"/>
                </a:cubicBezTo>
                <a:cubicBezTo>
                  <a:pt x="8112439" y="-425043"/>
                  <a:pt x="8604849" y="748279"/>
                  <a:pt x="9097259" y="244568"/>
                </a:cubicBezTo>
                <a:lnTo>
                  <a:pt x="9142236" y="193507"/>
                </a:lnTo>
                <a:lnTo>
                  <a:pt x="9142236" y="193146"/>
                </a:lnTo>
                <a:cubicBezTo>
                  <a:pt x="9650530" y="-442223"/>
                  <a:pt x="10158824" y="828513"/>
                  <a:pt x="10667118" y="193146"/>
                </a:cubicBezTo>
                <a:cubicBezTo>
                  <a:pt x="11175412" y="-442223"/>
                  <a:pt x="11683706" y="828513"/>
                  <a:pt x="12192000" y="193146"/>
                </a:cubicBezTo>
                <a:lnTo>
                  <a:pt x="12192000" y="1096647"/>
                </a:lnTo>
                <a:lnTo>
                  <a:pt x="0" y="1096647"/>
                </a:lnTo>
                <a:lnTo>
                  <a:pt x="0" y="183415"/>
                </a:lnTo>
                <a:cubicBezTo>
                  <a:pt x="111190" y="44428"/>
                  <a:pt x="222379" y="-3349"/>
                  <a:pt x="333568" y="181"/>
                </a:cubicBezTo>
                <a:cubicBezTo>
                  <a:pt x="730673" y="12784"/>
                  <a:pt x="1127777" y="679796"/>
                  <a:pt x="1524882" y="183415"/>
                </a:cubicBezTo>
                <a:cubicBezTo>
                  <a:pt x="1632597" y="48772"/>
                  <a:pt x="1740311" y="-274"/>
                  <a:pt x="1848026" y="1"/>
                </a:cubicBezTo>
                <a:close/>
              </a:path>
            </a:pathLst>
          </a:custGeom>
          <a:solidFill>
            <a:srgbClr val="68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noProof="1"/>
          </a:p>
        </p:txBody>
      </p:sp>
      <p:sp>
        <p:nvSpPr>
          <p:cNvPr id="3" name="任意多边形 2">
            <a:extLst>
              <a:ext uri="{FF2B5EF4-FFF2-40B4-BE49-F238E27FC236}">
                <a16:creationId xmlns:a16="http://schemas.microsoft.com/office/drawing/2014/main" id="{94D9A3B3-E3DC-411F-AFF8-37A9C29A9684}"/>
              </a:ext>
            </a:extLst>
          </p:cNvPr>
          <p:cNvSpPr/>
          <p:nvPr userDrawn="1"/>
        </p:nvSpPr>
        <p:spPr>
          <a:xfrm flipH="1">
            <a:off x="0" y="4625975"/>
            <a:ext cx="9148763" cy="468313"/>
          </a:xfrm>
          <a:custGeom>
            <a:avLst/>
            <a:gdLst>
              <a:gd name="connsiteX0" fmla="*/ 1848026 w 12192000"/>
              <a:gd name="connsiteY0" fmla="*/ 1 h 944247"/>
              <a:gd name="connsiteX1" fmla="*/ 1524882 w 12192000"/>
              <a:gd name="connsiteY1" fmla="*/ 183415 h 944247"/>
              <a:gd name="connsiteX2" fmla="*/ 333568 w 12192000"/>
              <a:gd name="connsiteY2" fmla="*/ 181 h 944247"/>
              <a:gd name="connsiteX3" fmla="*/ 0 w 12192000"/>
              <a:gd name="connsiteY3" fmla="*/ 183415 h 944247"/>
              <a:gd name="connsiteX4" fmla="*/ 0 w 12192000"/>
              <a:gd name="connsiteY4" fmla="*/ 944247 h 944247"/>
              <a:gd name="connsiteX5" fmla="*/ 12192000 w 12192000"/>
              <a:gd name="connsiteY5" fmla="*/ 944247 h 944247"/>
              <a:gd name="connsiteX6" fmla="*/ 12192000 w 12192000"/>
              <a:gd name="connsiteY6" fmla="*/ 193146 h 944247"/>
              <a:gd name="connsiteX7" fmla="*/ 10667118 w 12192000"/>
              <a:gd name="connsiteY7" fmla="*/ 193146 h 944247"/>
              <a:gd name="connsiteX8" fmla="*/ 9142236 w 12192000"/>
              <a:gd name="connsiteY8" fmla="*/ 193146 h 944247"/>
              <a:gd name="connsiteX9" fmla="*/ 9142236 w 12192000"/>
              <a:gd name="connsiteY9" fmla="*/ 193507 h 944247"/>
              <a:gd name="connsiteX10" fmla="*/ 9097259 w 12192000"/>
              <a:gd name="connsiteY10" fmla="*/ 244568 h 944247"/>
              <a:gd name="connsiteX11" fmla="*/ 7620030 w 12192000"/>
              <a:gd name="connsiteY11" fmla="*/ 190470 h 944247"/>
              <a:gd name="connsiteX12" fmla="*/ 6428715 w 12192000"/>
              <a:gd name="connsiteY12" fmla="*/ 7236 h 944247"/>
              <a:gd name="connsiteX13" fmla="*/ 6136844 w 12192000"/>
              <a:gd name="connsiteY13" fmla="*/ 142548 h 944247"/>
              <a:gd name="connsiteX14" fmla="*/ 6096852 w 12192000"/>
              <a:gd name="connsiteY14" fmla="*/ 188511 h 944247"/>
              <a:gd name="connsiteX15" fmla="*/ 6096852 w 12192000"/>
              <a:gd name="connsiteY15" fmla="*/ 186090 h 944247"/>
              <a:gd name="connsiteX16" fmla="*/ 4571971 w 12192000"/>
              <a:gd name="connsiteY16" fmla="*/ 186090 h 944247"/>
              <a:gd name="connsiteX17" fmla="*/ 3047088 w 12192000"/>
              <a:gd name="connsiteY17" fmla="*/ 186090 h 944247"/>
              <a:gd name="connsiteX18" fmla="*/ 3047088 w 12192000"/>
              <a:gd name="connsiteY18" fmla="*/ 186452 h 944247"/>
              <a:gd name="connsiteX19" fmla="*/ 3002111 w 12192000"/>
              <a:gd name="connsiteY19" fmla="*/ 237513 h 944247"/>
              <a:gd name="connsiteX20" fmla="*/ 1848026 w 12192000"/>
              <a:gd name="connsiteY20" fmla="*/ 1 h 944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2000" h="944247">
                <a:moveTo>
                  <a:pt x="1848026" y="1"/>
                </a:moveTo>
                <a:cubicBezTo>
                  <a:pt x="1740311" y="-274"/>
                  <a:pt x="1632597" y="48772"/>
                  <a:pt x="1524882" y="183415"/>
                </a:cubicBezTo>
                <a:cubicBezTo>
                  <a:pt x="1127777" y="679796"/>
                  <a:pt x="730672" y="12784"/>
                  <a:pt x="333568" y="181"/>
                </a:cubicBezTo>
                <a:cubicBezTo>
                  <a:pt x="222378" y="-3349"/>
                  <a:pt x="111189" y="44428"/>
                  <a:pt x="0" y="183415"/>
                </a:cubicBezTo>
                <a:lnTo>
                  <a:pt x="0" y="944247"/>
                </a:lnTo>
                <a:lnTo>
                  <a:pt x="12192000" y="944247"/>
                </a:lnTo>
                <a:lnTo>
                  <a:pt x="12192000" y="193146"/>
                </a:lnTo>
                <a:cubicBezTo>
                  <a:pt x="11683706" y="828513"/>
                  <a:pt x="11175412" y="-442223"/>
                  <a:pt x="10667118" y="193146"/>
                </a:cubicBezTo>
                <a:cubicBezTo>
                  <a:pt x="10158824" y="828513"/>
                  <a:pt x="9650530" y="-442223"/>
                  <a:pt x="9142236" y="193146"/>
                </a:cubicBezTo>
                <a:lnTo>
                  <a:pt x="9142236" y="193507"/>
                </a:lnTo>
                <a:lnTo>
                  <a:pt x="9097259" y="244568"/>
                </a:lnTo>
                <a:cubicBezTo>
                  <a:pt x="8604849" y="748279"/>
                  <a:pt x="8112439" y="-425043"/>
                  <a:pt x="7620030" y="190470"/>
                </a:cubicBezTo>
                <a:cubicBezTo>
                  <a:pt x="7222925" y="686852"/>
                  <a:pt x="6825820" y="19839"/>
                  <a:pt x="6428715" y="7236"/>
                </a:cubicBezTo>
                <a:cubicBezTo>
                  <a:pt x="6331425" y="4148"/>
                  <a:pt x="6234135" y="40341"/>
                  <a:pt x="6136844" y="142548"/>
                </a:cubicBezTo>
                <a:lnTo>
                  <a:pt x="6096852" y="188511"/>
                </a:lnTo>
                <a:lnTo>
                  <a:pt x="6096852" y="186090"/>
                </a:lnTo>
                <a:cubicBezTo>
                  <a:pt x="5588559" y="821458"/>
                  <a:pt x="5080265" y="-449278"/>
                  <a:pt x="4571971" y="186090"/>
                </a:cubicBezTo>
                <a:cubicBezTo>
                  <a:pt x="4063677" y="821458"/>
                  <a:pt x="3555382" y="-449278"/>
                  <a:pt x="3047088" y="186090"/>
                </a:cubicBezTo>
                <a:lnTo>
                  <a:pt x="3047088" y="186452"/>
                </a:lnTo>
                <a:lnTo>
                  <a:pt x="3002111" y="237513"/>
                </a:lnTo>
                <a:cubicBezTo>
                  <a:pt x="2617416" y="631037"/>
                  <a:pt x="2232722" y="981"/>
                  <a:pt x="1848026" y="1"/>
                </a:cubicBezTo>
                <a:close/>
              </a:path>
            </a:pathLst>
          </a:custGeom>
          <a:solidFill>
            <a:srgbClr val="0BB5C7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33158810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9865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360" y="206047"/>
            <a:ext cx="8232458" cy="85751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360" y="1200521"/>
            <a:ext cx="8232458" cy="33955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79039076"/>
      </p:ext>
    </p:extLst>
  </p:cSld>
  <p:clrMapOvr>
    <a:masterClrMapping/>
  </p:clrMapOvr>
  <p:transition advTm="8000">
    <p:comb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397" y="842032"/>
            <a:ext cx="6860381" cy="1791253"/>
          </a:xfrm>
        </p:spPr>
        <p:txBody>
          <a:bodyPr anchor="b"/>
          <a:lstStyle>
            <a:lvl1pPr algn="ctr">
              <a:defRPr sz="450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397" y="2702363"/>
            <a:ext cx="6860381" cy="1242205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91" indent="0" algn="ctr">
              <a:buNone/>
              <a:defRPr sz="1500"/>
            </a:lvl2pPr>
            <a:lvl3pPr marL="685983" indent="0" algn="ctr">
              <a:buNone/>
              <a:defRPr sz="1350"/>
            </a:lvl3pPr>
            <a:lvl4pPr marL="1028974" indent="0" algn="ctr">
              <a:buNone/>
              <a:defRPr sz="1200"/>
            </a:lvl4pPr>
            <a:lvl5pPr marL="1371966" indent="0" algn="ctr">
              <a:buNone/>
              <a:defRPr sz="1200"/>
            </a:lvl5pPr>
            <a:lvl6pPr marL="1714957" indent="0" algn="ctr">
              <a:buNone/>
              <a:defRPr sz="1200"/>
            </a:lvl6pPr>
            <a:lvl7pPr marL="2057949" indent="0" algn="ctr">
              <a:buNone/>
              <a:defRPr sz="1200"/>
            </a:lvl7pPr>
            <a:lvl8pPr marL="2400940" indent="0" algn="ctr">
              <a:buNone/>
              <a:defRPr sz="1200"/>
            </a:lvl8pPr>
            <a:lvl9pPr marL="2743932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BA3CC8-31B1-4826-809B-EF4CF1599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0AD31C-74D5-4DC9-870F-9E95554E62E0}" type="datetimeFigureOut">
              <a:rPr lang="en-US" altLang="zh-CN"/>
              <a:pPr/>
              <a:t>10/23/2019</a:t>
            </a:fld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FED767-78AC-4E42-8448-A5A7FDB86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E61D1D-DA1E-4944-BA2A-596B24188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4E1752-A0E1-446B-A533-8032CE055D4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74799757"/>
      </p:ext>
    </p:extLst>
  </p:cSld>
  <p:clrMapOvr>
    <a:masterClrMapping/>
  </p:clrMapOvr>
  <p:transition>
    <p:comb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ED37FD-967A-42D3-BCE1-F23C4CF3C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585019-2A0A-4780-A19C-3E4544C93A9E}" type="datetimeFigureOut">
              <a:rPr lang="en-US" altLang="zh-CN"/>
              <a:pPr/>
              <a:t>10/23/2019</a:t>
            </a:fld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8DCF66-9214-41BA-86D2-10C466F52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A6B1F6-4458-4C73-A26C-01AF7CBE1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CD4842-C888-4323-95FD-1BCE5A7F4AE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48340267"/>
      </p:ext>
    </p:extLst>
  </p:cSld>
  <p:clrMapOvr>
    <a:masterClrMapping/>
  </p:clrMapOvr>
  <p:transition>
    <p:comb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104" y="1282700"/>
            <a:ext cx="7889438" cy="2140213"/>
          </a:xfrm>
        </p:spPr>
        <p:txBody>
          <a:bodyPr anchor="b"/>
          <a:lstStyle>
            <a:lvl1pPr>
              <a:defRPr sz="450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104" y="3443160"/>
            <a:ext cx="7889438" cy="112548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9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9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924542-1F96-4BF5-9C21-B4607654B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C4564B-AA5D-42D0-9C36-645B34D55804}" type="datetimeFigureOut">
              <a:rPr lang="en-US" altLang="zh-CN"/>
              <a:pPr/>
              <a:t>10/23/2019</a:t>
            </a:fld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BF3F22-4A50-4978-AD73-D02E4864C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0FB3B1-42CF-46CC-8481-2024D330D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709F2A-BD0A-416E-A3F5-ADA17D6AD39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04388508"/>
      </p:ext>
    </p:extLst>
  </p:cSld>
  <p:clrMapOvr>
    <a:masterClrMapping/>
  </p:clrMapOvr>
  <p:transition>
    <p:comb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868" y="1369642"/>
            <a:ext cx="3887549" cy="326451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758" y="1369642"/>
            <a:ext cx="3887549" cy="326451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DE598CF-936D-4CC1-93CC-2742EEECB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B56F63-7F5F-4AA1-8BE7-CA394A4A4326}" type="datetimeFigureOut">
              <a:rPr lang="en-US" altLang="zh-CN"/>
              <a:pPr/>
              <a:t>10/23/2019</a:t>
            </a:fld>
            <a:endParaRPr lang="en-US" altLang="zh-C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C0351EE-2190-4D8A-BC02-04DE65AAA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AD5DA8E-AE76-45B5-AA22-799ED4362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0C639-40EB-49EC-9340-3B52336EBCC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94369909"/>
      </p:ext>
    </p:extLst>
  </p:cSld>
  <p:clrMapOvr>
    <a:masterClrMapping/>
  </p:clrMapOvr>
  <p:transition>
    <p:comb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060" y="273929"/>
            <a:ext cx="7889438" cy="99447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060" y="1261261"/>
            <a:ext cx="3869683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060" y="1879386"/>
            <a:ext cx="3869683" cy="276429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0757" y="1261261"/>
            <a:ext cx="3888741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0757" y="1879386"/>
            <a:ext cx="3888741" cy="276429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E0806DC-941A-492C-95BA-FE2063ED0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EDE74C-21D8-41C2-91F1-22FFD966889D}" type="datetimeFigureOut">
              <a:rPr lang="en-US" altLang="zh-CN"/>
              <a:pPr/>
              <a:t>10/23/2019</a:t>
            </a:fld>
            <a:endParaRPr lang="en-US" altLang="zh-CN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023482E-4152-4487-8EEB-8C3E6F216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650B01C-01B6-4195-93B8-D5EF6DA8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0EE1B1-98D3-45BE-978A-AE46183CF02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68869252"/>
      </p:ext>
    </p:extLst>
  </p:cSld>
  <p:clrMapOvr>
    <a:masterClrMapping/>
  </p:clrMapOvr>
  <p:transition>
    <p:comb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4C750DA-9AED-4398-9751-85B6A01C2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FBF0CA-D042-402C-8077-994B720A4CE1}" type="datetimeFigureOut">
              <a:rPr lang="en-US" altLang="zh-CN"/>
              <a:pPr/>
              <a:t>10/23/2019</a:t>
            </a:fld>
            <a:endParaRPr lang="en-US" altLang="zh-CN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B31356C-EF8B-45DE-AC54-F123504A9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34FB732-A582-425D-8774-BB04E352D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1A51A-4D8B-472E-B00A-330A7BA9C4E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0502666"/>
      </p:ext>
    </p:extLst>
  </p:cSld>
  <p:clrMapOvr>
    <a:masterClrMapping/>
  </p:clrMapOvr>
  <p:transition>
    <p:comb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id="{B3E5768C-4A2B-4306-9E2A-B8F7BC0D49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"/>
            <a:ext cx="9147175" cy="513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95177AB6-799C-49C9-8F7C-AD5268129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FD79F5-7B14-4513-9ED4-49E9FCA682BE}" type="datetimeFigureOut">
              <a:rPr lang="en-US" altLang="zh-CN"/>
              <a:pPr/>
              <a:t>10/23/2019</a:t>
            </a:fld>
            <a:endParaRPr lang="en-US" altLang="zh-CN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ED87CCD4-F622-42B0-8A3E-B9AF2C896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DC9DDDF1-634D-40B8-9F93-65B33008F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5E06C-1296-46D9-B32E-6988A304D73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97517824"/>
      </p:ext>
    </p:extLst>
  </p:cSld>
  <p:clrMapOvr>
    <a:masterClrMapping/>
  </p:clrMapOvr>
  <p:transition>
    <p:comb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6">
            <a:extLst>
              <a:ext uri="{FF2B5EF4-FFF2-40B4-BE49-F238E27FC236}">
                <a16:creationId xmlns:a16="http://schemas.microsoft.com/office/drawing/2014/main" id="{D17578B1-FA50-4CD5-84E4-FB060DD5A0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7175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id="{2E59A5E1-7CA5-46B1-9881-1A769EA2EE5B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7938" y="2085975"/>
            <a:ext cx="9194801" cy="3214688"/>
            <a:chOff x="-8461" y="2085330"/>
            <a:chExt cx="9195546" cy="3216004"/>
          </a:xfrm>
        </p:grpSpPr>
        <p:pic>
          <p:nvPicPr>
            <p:cNvPr id="7" name="图片 8">
              <a:extLst>
                <a:ext uri="{FF2B5EF4-FFF2-40B4-BE49-F238E27FC236}">
                  <a16:creationId xmlns:a16="http://schemas.microsoft.com/office/drawing/2014/main" id="{D0889BD2-9B26-43DD-955B-327610F5AF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8936" y="2085330"/>
              <a:ext cx="3318149" cy="3216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图片 9">
              <a:extLst>
                <a:ext uri="{FF2B5EF4-FFF2-40B4-BE49-F238E27FC236}">
                  <a16:creationId xmlns:a16="http://schemas.microsoft.com/office/drawing/2014/main" id="{DAD49998-D8D0-42FA-B9F7-65CFD47A57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461" y="2831575"/>
              <a:ext cx="2296138" cy="2313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 10">
              <a:extLst>
                <a:ext uri="{FF2B5EF4-FFF2-40B4-BE49-F238E27FC236}">
                  <a16:creationId xmlns:a16="http://schemas.microsoft.com/office/drawing/2014/main" id="{036734C8-E0A9-4403-9D50-140FDDDD6B2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979" y="3867893"/>
              <a:ext cx="1433441" cy="1433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图片 9">
            <a:extLst>
              <a:ext uri="{FF2B5EF4-FFF2-40B4-BE49-F238E27FC236}">
                <a16:creationId xmlns:a16="http://schemas.microsoft.com/office/drawing/2014/main" id="{8AC95712-91E3-40ED-BADC-4E5BCEBC08E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663" y="4398963"/>
            <a:ext cx="771525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060" y="343006"/>
            <a:ext cx="2950202" cy="1200521"/>
          </a:xfrm>
        </p:spPr>
        <p:txBody>
          <a:bodyPr anchor="b"/>
          <a:lstStyle>
            <a:lvl1pPr>
              <a:defRPr sz="240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8741" y="740798"/>
            <a:ext cx="4630757" cy="3656347"/>
          </a:xfrm>
        </p:spPr>
        <p:txBody>
          <a:bodyPr/>
          <a:lstStyle>
            <a:lvl1pPr>
              <a:defRPr sz="2401"/>
            </a:lvl1pPr>
            <a:lvl2pPr>
              <a:defRPr sz="2101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060" y="1543526"/>
            <a:ext cx="2950202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91" indent="0">
              <a:buNone/>
              <a:defRPr sz="1050"/>
            </a:lvl2pPr>
            <a:lvl3pPr marL="685983" indent="0">
              <a:buNone/>
              <a:defRPr sz="900"/>
            </a:lvl3pPr>
            <a:lvl4pPr marL="1028974" indent="0">
              <a:buNone/>
              <a:defRPr sz="750"/>
            </a:lvl4pPr>
            <a:lvl5pPr marL="1371966" indent="0">
              <a:buNone/>
              <a:defRPr sz="750"/>
            </a:lvl5pPr>
            <a:lvl6pPr marL="1714957" indent="0">
              <a:buNone/>
              <a:defRPr sz="750"/>
            </a:lvl6pPr>
            <a:lvl7pPr marL="2057949" indent="0">
              <a:buNone/>
              <a:defRPr sz="750"/>
            </a:lvl7pPr>
            <a:lvl8pPr marL="2400940" indent="0">
              <a:buNone/>
              <a:defRPr sz="750"/>
            </a:lvl8pPr>
            <a:lvl9pPr marL="2743932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40252C74-A6DD-4C18-9AE8-DD985F512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79D590-71D3-4883-BCF1-47E1DC55234A}" type="datetimeFigureOut">
              <a:rPr lang="en-US" altLang="zh-CN"/>
              <a:pPr/>
              <a:t>10/23/2019</a:t>
            </a:fld>
            <a:endParaRPr lang="en-US" altLang="zh-CN"/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9A324FCE-8EE9-404D-B74A-C3246CBD7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84BABABF-9B82-4DFF-AD1E-105BBE13F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4B90F5-E126-40AD-94D8-33B892964DD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86398220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060" y="343006"/>
            <a:ext cx="2950202" cy="1200521"/>
          </a:xfrm>
        </p:spPr>
        <p:txBody>
          <a:bodyPr anchor="b"/>
          <a:lstStyle>
            <a:lvl1pPr>
              <a:defRPr sz="240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8741" y="740798"/>
            <a:ext cx="4630757" cy="3656347"/>
          </a:xfrm>
        </p:spPr>
        <p:txBody>
          <a:bodyPr anchor="t"/>
          <a:lstStyle>
            <a:lvl1pPr marL="0" indent="0">
              <a:buNone/>
              <a:defRPr sz="2401"/>
            </a:lvl1pPr>
            <a:lvl2pPr marL="342991" indent="0">
              <a:buNone/>
              <a:defRPr sz="2101"/>
            </a:lvl2pPr>
            <a:lvl3pPr marL="685983" indent="0">
              <a:buNone/>
              <a:defRPr sz="1800"/>
            </a:lvl3pPr>
            <a:lvl4pPr marL="1028974" indent="0">
              <a:buNone/>
              <a:defRPr sz="1500"/>
            </a:lvl4pPr>
            <a:lvl5pPr marL="1371966" indent="0">
              <a:buNone/>
              <a:defRPr sz="1500"/>
            </a:lvl5pPr>
            <a:lvl6pPr marL="1714957" indent="0">
              <a:buNone/>
              <a:defRPr sz="1500"/>
            </a:lvl6pPr>
            <a:lvl7pPr marL="2057949" indent="0">
              <a:buNone/>
              <a:defRPr sz="1500"/>
            </a:lvl7pPr>
            <a:lvl8pPr marL="2400940" indent="0">
              <a:buNone/>
              <a:defRPr sz="1500"/>
            </a:lvl8pPr>
            <a:lvl9pPr marL="2743932" indent="0">
              <a:buNone/>
              <a:defRPr sz="15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060" y="1543526"/>
            <a:ext cx="2950202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91" indent="0">
              <a:buNone/>
              <a:defRPr sz="1050"/>
            </a:lvl2pPr>
            <a:lvl3pPr marL="685983" indent="0">
              <a:buNone/>
              <a:defRPr sz="900"/>
            </a:lvl3pPr>
            <a:lvl4pPr marL="1028974" indent="0">
              <a:buNone/>
              <a:defRPr sz="750"/>
            </a:lvl4pPr>
            <a:lvl5pPr marL="1371966" indent="0">
              <a:buNone/>
              <a:defRPr sz="750"/>
            </a:lvl5pPr>
            <a:lvl6pPr marL="1714957" indent="0">
              <a:buNone/>
              <a:defRPr sz="750"/>
            </a:lvl6pPr>
            <a:lvl7pPr marL="2057949" indent="0">
              <a:buNone/>
              <a:defRPr sz="750"/>
            </a:lvl7pPr>
            <a:lvl8pPr marL="2400940" indent="0">
              <a:buNone/>
              <a:defRPr sz="750"/>
            </a:lvl8pPr>
            <a:lvl9pPr marL="2743932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0C4BC9D-4446-4A59-8AB3-CB925986C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0A40CC-ADE0-44C5-81F4-B242C044E031}" type="datetimeFigureOut">
              <a:rPr lang="en-US" altLang="zh-CN"/>
              <a:pPr/>
              <a:t>10/23/2019</a:t>
            </a:fld>
            <a:endParaRPr lang="en-US" altLang="zh-C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A2A1165-A477-4E44-A8D1-E9D879787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DF68AC9-89C9-46F2-8AB8-B88821CED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15A905-2B21-49DF-85B5-F2A25F75C6F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90926958"/>
      </p:ext>
    </p:extLst>
  </p:cSld>
  <p:clrMapOvr>
    <a:masterClrMapping/>
  </p:clrMapOvr>
  <p:transition>
    <p:comb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14653-94C0-46C2-A0A1-71DC35ADE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ECE610-B26A-4A18-8C9F-3D3CF6C9F49B}" type="datetimeFigureOut">
              <a:rPr lang="en-US" altLang="zh-CN"/>
              <a:pPr/>
              <a:t>10/23/2019</a:t>
            </a:fld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F527A-1AC4-49FA-A2A3-2A2FC41CA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09DD8B-D233-4F1A-A76E-B4BAB8E1C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5D2E14-95AB-40E9-A3CF-44A35D33930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68460002"/>
      </p:ext>
    </p:extLst>
  </p:cSld>
  <p:clrMapOvr>
    <a:masterClrMapping/>
  </p:clrMapOvr>
  <p:transition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564" y="3306196"/>
            <a:ext cx="7775099" cy="102187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564" y="2180708"/>
            <a:ext cx="7775099" cy="11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7" indent="0">
              <a:buNone/>
              <a:defRPr sz="1800"/>
            </a:lvl2pPr>
            <a:lvl3pPr marL="914415" indent="0">
              <a:buNone/>
              <a:defRPr sz="1600"/>
            </a:lvl3pPr>
            <a:lvl4pPr marL="1371622" indent="0">
              <a:buNone/>
              <a:defRPr sz="1400"/>
            </a:lvl4pPr>
            <a:lvl5pPr marL="1828831" indent="0">
              <a:buNone/>
              <a:defRPr sz="1400"/>
            </a:lvl5pPr>
            <a:lvl6pPr marL="2286038" indent="0">
              <a:buNone/>
              <a:defRPr sz="1400"/>
            </a:lvl6pPr>
            <a:lvl7pPr marL="2743246" indent="0">
              <a:buNone/>
              <a:defRPr sz="1400"/>
            </a:lvl7pPr>
            <a:lvl8pPr marL="3200453" indent="0">
              <a:buNone/>
              <a:defRPr sz="1400"/>
            </a:lvl8pPr>
            <a:lvl9pPr marL="3657661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242250266"/>
      </p:ext>
    </p:extLst>
  </p:cSld>
  <p:clrMapOvr>
    <a:masterClrMapping/>
  </p:clrMapOvr>
  <p:transition advTm="8000">
    <p:comb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5947" y="273928"/>
            <a:ext cx="1972360" cy="436022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868" y="273928"/>
            <a:ext cx="5802739" cy="436022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4AC8F3-E3BC-4C96-A1FA-74BBF118F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EF7B79-B91B-4BCF-A1E6-3C63C199BF9B}" type="datetimeFigureOut">
              <a:rPr lang="en-US" altLang="zh-CN"/>
              <a:pPr/>
              <a:t>10/23/2019</a:t>
            </a:fld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3550BC-E447-4A3C-9234-957178DAE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8793CB-DFA9-4ECB-B366-4512EE5B6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4AF720-AAE2-466B-82FA-9D0EDC3972E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23810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360" y="206047"/>
            <a:ext cx="8232458" cy="85751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360" y="1200521"/>
            <a:ext cx="4040002" cy="3395520"/>
          </a:xfrm>
          <a:prstGeom prst="rect">
            <a:avLst/>
          </a:prstGeom>
        </p:spPr>
        <p:txBody>
          <a:bodyPr/>
          <a:lstStyle>
            <a:lvl1pPr>
              <a:defRPr sz="2801"/>
            </a:lvl1pPr>
            <a:lvl2pPr>
              <a:defRPr sz="2399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814" y="1200521"/>
            <a:ext cx="4040002" cy="3395520"/>
          </a:xfrm>
          <a:prstGeom prst="rect">
            <a:avLst/>
          </a:prstGeom>
        </p:spPr>
        <p:txBody>
          <a:bodyPr/>
          <a:lstStyle>
            <a:lvl1pPr>
              <a:defRPr sz="2801"/>
            </a:lvl1pPr>
            <a:lvl2pPr>
              <a:defRPr sz="2399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374707731"/>
      </p:ext>
    </p:extLst>
  </p:cSld>
  <p:clrMapOvr>
    <a:masterClrMapping/>
  </p:clrMapOvr>
  <p:transition advTm="800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360" y="206047"/>
            <a:ext cx="8232458" cy="85751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359" y="1151690"/>
            <a:ext cx="4041591" cy="47997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9" b="1"/>
            </a:lvl1pPr>
            <a:lvl2pPr marL="457207" indent="0">
              <a:buNone/>
              <a:defRPr sz="2000" b="1"/>
            </a:lvl2pPr>
            <a:lvl3pPr marL="914415" indent="0">
              <a:buNone/>
              <a:defRPr sz="1800" b="1"/>
            </a:lvl3pPr>
            <a:lvl4pPr marL="1371622" indent="0">
              <a:buNone/>
              <a:defRPr sz="1600" b="1"/>
            </a:lvl4pPr>
            <a:lvl5pPr marL="1828831" indent="0">
              <a:buNone/>
              <a:defRPr sz="1600" b="1"/>
            </a:lvl5pPr>
            <a:lvl6pPr marL="2286038" indent="0">
              <a:buNone/>
              <a:defRPr sz="1600" b="1"/>
            </a:lvl6pPr>
            <a:lvl7pPr marL="2743246" indent="0">
              <a:buNone/>
              <a:defRPr sz="1600" b="1"/>
            </a:lvl7pPr>
            <a:lvl8pPr marL="3200453" indent="0">
              <a:buNone/>
              <a:defRPr sz="1600" b="1"/>
            </a:lvl8pPr>
            <a:lvl9pPr marL="3657661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359" y="1631665"/>
            <a:ext cx="4041591" cy="2964381"/>
          </a:xfrm>
          <a:prstGeom prst="rect">
            <a:avLst/>
          </a:prstGeom>
        </p:spPr>
        <p:txBody>
          <a:bodyPr/>
          <a:lstStyle>
            <a:lvl1pPr>
              <a:defRPr sz="2399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6646" y="1151690"/>
            <a:ext cx="4043178" cy="47997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9" b="1"/>
            </a:lvl1pPr>
            <a:lvl2pPr marL="457207" indent="0">
              <a:buNone/>
              <a:defRPr sz="2000" b="1"/>
            </a:lvl2pPr>
            <a:lvl3pPr marL="914415" indent="0">
              <a:buNone/>
              <a:defRPr sz="1800" b="1"/>
            </a:lvl3pPr>
            <a:lvl4pPr marL="1371622" indent="0">
              <a:buNone/>
              <a:defRPr sz="1600" b="1"/>
            </a:lvl4pPr>
            <a:lvl5pPr marL="1828831" indent="0">
              <a:buNone/>
              <a:defRPr sz="1600" b="1"/>
            </a:lvl5pPr>
            <a:lvl6pPr marL="2286038" indent="0">
              <a:buNone/>
              <a:defRPr sz="1600" b="1"/>
            </a:lvl6pPr>
            <a:lvl7pPr marL="2743246" indent="0">
              <a:buNone/>
              <a:defRPr sz="1600" b="1"/>
            </a:lvl7pPr>
            <a:lvl8pPr marL="3200453" indent="0">
              <a:buNone/>
              <a:defRPr sz="1600" b="1"/>
            </a:lvl8pPr>
            <a:lvl9pPr marL="3657661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6646" y="1631665"/>
            <a:ext cx="4043178" cy="2964381"/>
          </a:xfrm>
          <a:prstGeom prst="rect">
            <a:avLst/>
          </a:prstGeom>
        </p:spPr>
        <p:txBody>
          <a:bodyPr/>
          <a:lstStyle>
            <a:lvl1pPr>
              <a:defRPr sz="2399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989753909"/>
      </p:ext>
    </p:extLst>
  </p:cSld>
  <p:clrMapOvr>
    <a:masterClrMapping/>
  </p:clrMapOvr>
  <p:transition advTm="800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360" y="206047"/>
            <a:ext cx="8232458" cy="85751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097378524"/>
      </p:ext>
    </p:extLst>
  </p:cSld>
  <p:clrMapOvr>
    <a:masterClrMapping/>
  </p:clrMapOvr>
  <p:transition advTm="800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5649599D-4D28-4FB9-BF6B-0BD0D11E0C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175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3916046"/>
      </p:ext>
    </p:extLst>
  </p:cSld>
  <p:clrMapOvr>
    <a:masterClrMapping/>
  </p:clrMapOvr>
  <p:transition advTm="8000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366" y="204854"/>
            <a:ext cx="3009358" cy="87180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6290" y="204851"/>
            <a:ext cx="5113525" cy="4391190"/>
          </a:xfrm>
          <a:prstGeom prst="rect">
            <a:avLst/>
          </a:prstGeom>
        </p:spPr>
        <p:txBody>
          <a:bodyPr/>
          <a:lstStyle>
            <a:lvl1pPr>
              <a:defRPr sz="3201"/>
            </a:lvl1pPr>
            <a:lvl2pPr>
              <a:defRPr sz="2801"/>
            </a:lvl2pPr>
            <a:lvl3pPr>
              <a:defRPr sz="2399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366" y="1076663"/>
            <a:ext cx="3009358" cy="351938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7" indent="0">
              <a:buNone/>
              <a:defRPr sz="1200"/>
            </a:lvl2pPr>
            <a:lvl3pPr marL="914415" indent="0">
              <a:buNone/>
              <a:defRPr sz="1000"/>
            </a:lvl3pPr>
            <a:lvl4pPr marL="1371622" indent="0">
              <a:buNone/>
              <a:defRPr sz="900"/>
            </a:lvl4pPr>
            <a:lvl5pPr marL="1828831" indent="0">
              <a:buNone/>
              <a:defRPr sz="900"/>
            </a:lvl5pPr>
            <a:lvl6pPr marL="2286038" indent="0">
              <a:buNone/>
              <a:defRPr sz="900"/>
            </a:lvl6pPr>
            <a:lvl7pPr marL="2743246" indent="0">
              <a:buNone/>
              <a:defRPr sz="900"/>
            </a:lvl7pPr>
            <a:lvl8pPr marL="3200453" indent="0">
              <a:buNone/>
              <a:defRPr sz="900"/>
            </a:lvl8pPr>
            <a:lvl9pPr marL="3657661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63532571"/>
      </p:ext>
    </p:extLst>
  </p:cSld>
  <p:clrMapOvr>
    <a:masterClrMapping/>
  </p:clrMapOvr>
  <p:transition advTm="8000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910" y="3601564"/>
            <a:ext cx="5488305" cy="42518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910" y="459728"/>
            <a:ext cx="5488305" cy="30870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1"/>
            </a:lvl1pPr>
            <a:lvl2pPr marL="457207" indent="0">
              <a:buNone/>
              <a:defRPr sz="2801"/>
            </a:lvl2pPr>
            <a:lvl3pPr marL="914415" indent="0">
              <a:buNone/>
              <a:defRPr sz="2399"/>
            </a:lvl3pPr>
            <a:lvl4pPr marL="1371622" indent="0">
              <a:buNone/>
              <a:defRPr sz="2000"/>
            </a:lvl4pPr>
            <a:lvl5pPr marL="1828831" indent="0">
              <a:buNone/>
              <a:defRPr sz="2000"/>
            </a:lvl5pPr>
            <a:lvl6pPr marL="2286038" indent="0">
              <a:buNone/>
              <a:defRPr sz="2000"/>
            </a:lvl6pPr>
            <a:lvl7pPr marL="2743246" indent="0">
              <a:buNone/>
              <a:defRPr sz="2000"/>
            </a:lvl7pPr>
            <a:lvl8pPr marL="3200453" indent="0">
              <a:buNone/>
              <a:defRPr sz="2000"/>
            </a:lvl8pPr>
            <a:lvl9pPr marL="3657661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910" y="4026751"/>
            <a:ext cx="5488305" cy="603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7" indent="0">
              <a:buNone/>
              <a:defRPr sz="1200"/>
            </a:lvl2pPr>
            <a:lvl3pPr marL="914415" indent="0">
              <a:buNone/>
              <a:defRPr sz="1000"/>
            </a:lvl3pPr>
            <a:lvl4pPr marL="1371622" indent="0">
              <a:buNone/>
              <a:defRPr sz="900"/>
            </a:lvl4pPr>
            <a:lvl5pPr marL="1828831" indent="0">
              <a:buNone/>
              <a:defRPr sz="900"/>
            </a:lvl5pPr>
            <a:lvl6pPr marL="2286038" indent="0">
              <a:buNone/>
              <a:defRPr sz="900"/>
            </a:lvl6pPr>
            <a:lvl7pPr marL="2743246" indent="0">
              <a:buNone/>
              <a:defRPr sz="900"/>
            </a:lvl7pPr>
            <a:lvl8pPr marL="3200453" indent="0">
              <a:buNone/>
              <a:defRPr sz="900"/>
            </a:lvl8pPr>
            <a:lvl9pPr marL="3657661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625615748"/>
      </p:ext>
    </p:extLst>
  </p:cSld>
  <p:clrMapOvr>
    <a:masterClrMapping/>
  </p:clrMapOvr>
  <p:transition advTm="8000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49" r:id="rId7"/>
    <p:sldLayoutId id="2147483832" r:id="rId8"/>
    <p:sldLayoutId id="2147483833" r:id="rId9"/>
    <p:sldLayoutId id="2147483834" r:id="rId10"/>
    <p:sldLayoutId id="2147483835" r:id="rId11"/>
  </p:sldLayoutIdLst>
  <p:transition advTm="8000">
    <p:comb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</a:defRPr>
      </a:lvl5pPr>
      <a:lvl6pPr marL="457207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</a:defRPr>
      </a:lvl6pPr>
      <a:lvl7pPr marL="914415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</a:defRPr>
      </a:lvl7pPr>
      <a:lvl8pPr marL="1371622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</a:defRPr>
      </a:lvl8pPr>
      <a:lvl9pPr marL="1828831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42" indent="-228604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49" indent="-228604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57" indent="-228604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64" indent="-228604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9144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9144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9144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9144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9144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9144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9144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9144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pattFill prst="pct40">
          <a:fgClr>
            <a:srgbClr val="EFE8CB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50" r:id="rId2"/>
    <p:sldLayoutId id="2147483851" r:id="rId3"/>
    <p:sldLayoutId id="2147483837" r:id="rId4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5pPr>
      <a:lvl6pPr marL="457207" algn="l" defTabSz="685811" rtl="0" fontAlgn="base">
        <a:lnSpc>
          <a:spcPct val="90000"/>
        </a:lnSpc>
        <a:spcBef>
          <a:spcPct val="0"/>
        </a:spcBef>
        <a:spcAft>
          <a:spcPct val="0"/>
        </a:spcAft>
        <a:defRPr sz="3301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6pPr>
      <a:lvl7pPr marL="914415" algn="l" defTabSz="685811" rtl="0" fontAlgn="base">
        <a:lnSpc>
          <a:spcPct val="90000"/>
        </a:lnSpc>
        <a:spcBef>
          <a:spcPct val="0"/>
        </a:spcBef>
        <a:spcAft>
          <a:spcPct val="0"/>
        </a:spcAft>
        <a:defRPr sz="3301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7pPr>
      <a:lvl8pPr marL="1371622" algn="l" defTabSz="685811" rtl="0" fontAlgn="base">
        <a:lnSpc>
          <a:spcPct val="90000"/>
        </a:lnSpc>
        <a:spcBef>
          <a:spcPct val="0"/>
        </a:spcBef>
        <a:spcAft>
          <a:spcPct val="0"/>
        </a:spcAft>
        <a:defRPr sz="3301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8pPr>
      <a:lvl9pPr marL="1828831" algn="l" defTabSz="685811" rtl="0" fontAlgn="base">
        <a:lnSpc>
          <a:spcPct val="90000"/>
        </a:lnSpc>
        <a:spcBef>
          <a:spcPct val="0"/>
        </a:spcBef>
        <a:spcAft>
          <a:spcPct val="0"/>
        </a:spcAft>
        <a:defRPr sz="3301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82" indent="-171453" algn="l" defTabSz="685811" rtl="0" eaLnBrk="1" latinLnBrk="0" hangingPunct="1">
        <a:lnSpc>
          <a:spcPct val="90000"/>
        </a:lnSpc>
        <a:spcBef>
          <a:spcPts val="375"/>
        </a:spcBef>
        <a:buFont typeface="Arial" panose="020B0604020202020204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87" indent="-171453" algn="l" defTabSz="685811" rtl="0" eaLnBrk="1" latinLnBrk="0" hangingPunct="1">
        <a:lnSpc>
          <a:spcPct val="90000"/>
        </a:lnSpc>
        <a:spcBef>
          <a:spcPts val="375"/>
        </a:spcBef>
        <a:buFont typeface="Arial" panose="020B0604020202020204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427" indent="-171453" algn="l" defTabSz="685811" rtl="0" eaLnBrk="1" latinLnBrk="0" hangingPunct="1">
        <a:lnSpc>
          <a:spcPct val="90000"/>
        </a:lnSpc>
        <a:spcBef>
          <a:spcPts val="375"/>
        </a:spcBef>
        <a:buFont typeface="Arial" panose="020B0604020202020204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334" indent="-171453" algn="l" defTabSz="685811" rtl="0" eaLnBrk="1" latinLnBrk="0" hangingPunct="1">
        <a:lnSpc>
          <a:spcPct val="90000"/>
        </a:lnSpc>
        <a:spcBef>
          <a:spcPts val="375"/>
        </a:spcBef>
        <a:buFont typeface="Arial" panose="020B0604020202020204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1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6" algn="l" defTabSz="68581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11" algn="l" defTabSz="68581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17" algn="l" defTabSz="68581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22" algn="l" defTabSz="68581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29" algn="l" defTabSz="68581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34" algn="l" defTabSz="68581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74" algn="l" defTabSz="68581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81" algn="l" defTabSz="68581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pattFill prst="pct40">
          <a:fgClr>
            <a:srgbClr val="EFE8CB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52" r:id="rId2"/>
    <p:sldLayoutId id="2147483853" r:id="rId3"/>
    <p:sldLayoutId id="2147483839" r:id="rId4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5pPr>
      <a:lvl6pPr marL="457207" algn="l" defTabSz="685811" rtl="0" fontAlgn="base">
        <a:lnSpc>
          <a:spcPct val="90000"/>
        </a:lnSpc>
        <a:spcBef>
          <a:spcPct val="0"/>
        </a:spcBef>
        <a:spcAft>
          <a:spcPct val="0"/>
        </a:spcAft>
        <a:defRPr sz="3301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6pPr>
      <a:lvl7pPr marL="914415" algn="l" defTabSz="685811" rtl="0" fontAlgn="base">
        <a:lnSpc>
          <a:spcPct val="90000"/>
        </a:lnSpc>
        <a:spcBef>
          <a:spcPct val="0"/>
        </a:spcBef>
        <a:spcAft>
          <a:spcPct val="0"/>
        </a:spcAft>
        <a:defRPr sz="3301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7pPr>
      <a:lvl8pPr marL="1371622" algn="l" defTabSz="685811" rtl="0" fontAlgn="base">
        <a:lnSpc>
          <a:spcPct val="90000"/>
        </a:lnSpc>
        <a:spcBef>
          <a:spcPct val="0"/>
        </a:spcBef>
        <a:spcAft>
          <a:spcPct val="0"/>
        </a:spcAft>
        <a:defRPr sz="3301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8pPr>
      <a:lvl9pPr marL="1828831" algn="l" defTabSz="685811" rtl="0" fontAlgn="base">
        <a:lnSpc>
          <a:spcPct val="90000"/>
        </a:lnSpc>
        <a:spcBef>
          <a:spcPct val="0"/>
        </a:spcBef>
        <a:spcAft>
          <a:spcPct val="0"/>
        </a:spcAft>
        <a:defRPr sz="3301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82" indent="-171453" algn="l" defTabSz="685811" rtl="0" eaLnBrk="1" latinLnBrk="0" hangingPunct="1">
        <a:lnSpc>
          <a:spcPct val="90000"/>
        </a:lnSpc>
        <a:spcBef>
          <a:spcPts val="375"/>
        </a:spcBef>
        <a:buFont typeface="Arial" panose="020B0604020202020204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87" indent="-171453" algn="l" defTabSz="685811" rtl="0" eaLnBrk="1" latinLnBrk="0" hangingPunct="1">
        <a:lnSpc>
          <a:spcPct val="90000"/>
        </a:lnSpc>
        <a:spcBef>
          <a:spcPts val="375"/>
        </a:spcBef>
        <a:buFont typeface="Arial" panose="020B0604020202020204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427" indent="-171453" algn="l" defTabSz="685811" rtl="0" eaLnBrk="1" latinLnBrk="0" hangingPunct="1">
        <a:lnSpc>
          <a:spcPct val="90000"/>
        </a:lnSpc>
        <a:spcBef>
          <a:spcPts val="375"/>
        </a:spcBef>
        <a:buFont typeface="Arial" panose="020B0604020202020204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334" indent="-171453" algn="l" defTabSz="685811" rtl="0" eaLnBrk="1" latinLnBrk="0" hangingPunct="1">
        <a:lnSpc>
          <a:spcPct val="90000"/>
        </a:lnSpc>
        <a:spcBef>
          <a:spcPts val="375"/>
        </a:spcBef>
        <a:buFont typeface="Arial" panose="020B0604020202020204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1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6" algn="l" defTabSz="68581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11" algn="l" defTabSz="68581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17" algn="l" defTabSz="68581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22" algn="l" defTabSz="68581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29" algn="l" defTabSz="68581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34" algn="l" defTabSz="68581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74" algn="l" defTabSz="68581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81" algn="l" defTabSz="68581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07770764-8F54-437D-9CAC-30C15CAAA7F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9875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F4C524-3144-4127-A91B-06ACF4F3D5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9875" cy="3263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7A7A65-B5FF-491C-9626-44FEEE393A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8850"/>
            <a:ext cx="2058988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fld id="{DBE35C9B-88EB-4D78-85E9-C1D35BC78611}" type="datetimeFigureOut">
              <a:rPr lang="en-US" altLang="zh-CN"/>
              <a:pPr/>
              <a:t>10/23/2019</a:t>
            </a:fld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67599-6630-4579-922A-35B5186EEC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30538" y="4768850"/>
            <a:ext cx="3086100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898989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F57DB-6E1A-4AA4-B3C6-35365EB0D0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9538" y="4768850"/>
            <a:ext cx="2058987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72D58A3B-9BA4-44F3-AF9C-EE08735257A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54" r:id="rId7"/>
    <p:sldLayoutId id="2147483855" r:id="rId8"/>
    <p:sldLayoutId id="2147483846" r:id="rId9"/>
    <p:sldLayoutId id="2147483847" r:id="rId10"/>
    <p:sldLayoutId id="2147483848" r:id="rId11"/>
  </p:sldLayoutIdLst>
  <p:transition>
    <p:comb/>
  </p:transition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453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44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436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427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1.png"/><Relationship Id="rId11" Type="http://schemas.openxmlformats.org/officeDocument/2006/relationships/image" Target="../media/image15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29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9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9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3.jpe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1.png"/><Relationship Id="rId11" Type="http://schemas.openxmlformats.org/officeDocument/2006/relationships/image" Target="../media/image15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19.png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9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9.png"/><Relationship Id="rId5" Type="http://schemas.openxmlformats.org/officeDocument/2006/relationships/image" Target="../media/image20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9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 Little Story">
            <a:hlinkClick r:id="" action="ppaction://media"/>
            <a:extLst>
              <a:ext uri="{FF2B5EF4-FFF2-40B4-BE49-F238E27FC236}">
                <a16:creationId xmlns:a16="http://schemas.microsoft.com/office/drawing/2014/main" id="{A1352529-C305-42DA-B365-9F861B9EFC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8" y="-763588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543583D7-E1B1-446B-B5ED-6D410896EB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713" y="528638"/>
            <a:ext cx="1809750" cy="181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组合 19">
            <a:extLst>
              <a:ext uri="{FF2B5EF4-FFF2-40B4-BE49-F238E27FC236}">
                <a16:creationId xmlns:a16="http://schemas.microsoft.com/office/drawing/2014/main" id="{77BB9D6D-D1C3-4C0C-8212-50AECCC68447}"/>
              </a:ext>
            </a:extLst>
          </p:cNvPr>
          <p:cNvGrpSpPr>
            <a:grpSpLocks/>
          </p:cNvGrpSpPr>
          <p:nvPr/>
        </p:nvGrpSpPr>
        <p:grpSpPr bwMode="auto">
          <a:xfrm>
            <a:off x="-7938" y="2054225"/>
            <a:ext cx="9305926" cy="3717925"/>
            <a:chOff x="-8461" y="2054627"/>
            <a:chExt cx="9306262" cy="3718193"/>
          </a:xfrm>
        </p:grpSpPr>
        <p:pic>
          <p:nvPicPr>
            <p:cNvPr id="11272" name="图片 18">
              <a:extLst>
                <a:ext uri="{FF2B5EF4-FFF2-40B4-BE49-F238E27FC236}">
                  <a16:creationId xmlns:a16="http://schemas.microsoft.com/office/drawing/2014/main" id="{233C9C21-C353-4AE2-9AAC-D840E918795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8372" y="2054627"/>
              <a:ext cx="3330911" cy="3228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3" name="图片 15">
              <a:extLst>
                <a:ext uri="{FF2B5EF4-FFF2-40B4-BE49-F238E27FC236}">
                  <a16:creationId xmlns:a16="http://schemas.microsoft.com/office/drawing/2014/main" id="{150FD562-86F7-4A5B-A9EE-B9F347CA6F8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3861" y="3791696"/>
              <a:ext cx="1523940" cy="1981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4" name="图片 16">
              <a:extLst>
                <a:ext uri="{FF2B5EF4-FFF2-40B4-BE49-F238E27FC236}">
                  <a16:creationId xmlns:a16="http://schemas.microsoft.com/office/drawing/2014/main" id="{70C7A5EC-623E-4917-9E88-566A5FDD54A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461" y="2831575"/>
              <a:ext cx="2296138" cy="2313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5" name="图片 17">
              <a:extLst>
                <a:ext uri="{FF2B5EF4-FFF2-40B4-BE49-F238E27FC236}">
                  <a16:creationId xmlns:a16="http://schemas.microsoft.com/office/drawing/2014/main" id="{F074BF49-2C30-44F8-A7FA-4C941A68CDC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6396" y="3839896"/>
              <a:ext cx="1050017" cy="1485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6" name="图片 7">
              <a:extLst>
                <a:ext uri="{FF2B5EF4-FFF2-40B4-BE49-F238E27FC236}">
                  <a16:creationId xmlns:a16="http://schemas.microsoft.com/office/drawing/2014/main" id="{2C16E850-D63E-42F1-9706-D8AB72EBD34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7365" y="3250412"/>
              <a:ext cx="2050922" cy="2050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197" name="组合 14">
            <a:extLst>
              <a:ext uri="{FF2B5EF4-FFF2-40B4-BE49-F238E27FC236}">
                <a16:creationId xmlns:a16="http://schemas.microsoft.com/office/drawing/2014/main" id="{1EFD0577-9C32-4D30-9474-51692886E848}"/>
              </a:ext>
            </a:extLst>
          </p:cNvPr>
          <p:cNvGrpSpPr>
            <a:grpSpLocks/>
          </p:cNvGrpSpPr>
          <p:nvPr/>
        </p:nvGrpSpPr>
        <p:grpSpPr bwMode="auto">
          <a:xfrm>
            <a:off x="2112546" y="1054530"/>
            <a:ext cx="5293728" cy="2337614"/>
            <a:chOff x="1990795" y="945345"/>
            <a:chExt cx="5293908" cy="2338542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B60CAACC-D358-4869-9E98-54174B1FE436}"/>
                </a:ext>
              </a:extLst>
            </p:cNvPr>
            <p:cNvSpPr txBox="1"/>
            <p:nvPr/>
          </p:nvSpPr>
          <p:spPr>
            <a:xfrm>
              <a:off x="1990795" y="945345"/>
              <a:ext cx="4495624" cy="21860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zh-CN" altLang="en-US" sz="4800" b="1" dirty="0">
                  <a:ln>
                    <a:solidFill>
                      <a:schemeClr val="bg1"/>
                    </a:solidFill>
                  </a:ln>
                  <a:solidFill>
                    <a:srgbClr val="5985FE"/>
                  </a:solidFill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珍爱生命 </a:t>
              </a:r>
              <a:endParaRPr lang="en-US" altLang="zh-CN" sz="4800" b="1" dirty="0">
                <a:ln>
                  <a:solidFill>
                    <a:schemeClr val="bg1"/>
                  </a:solidFill>
                </a:ln>
                <a:solidFill>
                  <a:srgbClr val="5985FE"/>
                </a:solidFill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endParaRPr>
            </a:p>
            <a:p>
              <a:pPr eaLnBrk="1" hangingPunct="1">
                <a:defRPr/>
              </a:pPr>
              <a:r>
                <a:rPr lang="zh-CN" altLang="en-US" sz="8800" b="1" dirty="0">
                  <a:ln>
                    <a:solidFill>
                      <a:schemeClr val="bg1"/>
                    </a:solidFill>
                  </a:ln>
                  <a:solidFill>
                    <a:srgbClr val="5985FE"/>
                  </a:solidFill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远离</a:t>
              </a:r>
              <a:endParaRPr lang="zh-CN" altLang="en-US" sz="34401" b="1" dirty="0">
                <a:ln>
                  <a:solidFill>
                    <a:schemeClr val="bg1"/>
                  </a:solidFill>
                </a:ln>
                <a:solidFill>
                  <a:srgbClr val="5985FE"/>
                </a:solidFill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206879AA-1357-4E7D-8FF6-7F9462F636DA}"/>
                </a:ext>
              </a:extLst>
            </p:cNvPr>
            <p:cNvSpPr/>
            <p:nvPr/>
          </p:nvSpPr>
          <p:spPr>
            <a:xfrm>
              <a:off x="4150406" y="1421100"/>
              <a:ext cx="3134297" cy="18627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zh-CN" altLang="en-US" sz="11500" b="1" dirty="0">
                  <a:ln>
                    <a:solidFill>
                      <a:schemeClr val="bg1"/>
                    </a:solidFill>
                  </a:ln>
                  <a:solidFill>
                    <a:srgbClr val="FD8BA1"/>
                  </a:solidFill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溺水</a:t>
              </a: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id="{1009DC98-910A-438F-AC57-7D491615AEB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588" y="2803525"/>
            <a:ext cx="7302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738ECFD4-3B51-4009-ADAC-D2E73009810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592138"/>
            <a:ext cx="1830388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6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id="{81591109-38E8-4EFB-8975-823A8AF04BC3}"/>
              </a:ext>
            </a:extLst>
          </p:cNvPr>
          <p:cNvGrpSpPr>
            <a:grpSpLocks/>
          </p:cNvGrpSpPr>
          <p:nvPr/>
        </p:nvGrpSpPr>
        <p:grpSpPr bwMode="auto">
          <a:xfrm>
            <a:off x="288925" y="295275"/>
            <a:ext cx="2227263" cy="2017713"/>
            <a:chOff x="289707" y="294836"/>
            <a:chExt cx="2226561" cy="2018580"/>
          </a:xfrm>
        </p:grpSpPr>
        <p:pic>
          <p:nvPicPr>
            <p:cNvPr id="29704" name="图片 13">
              <a:extLst>
                <a:ext uri="{FF2B5EF4-FFF2-40B4-BE49-F238E27FC236}">
                  <a16:creationId xmlns:a16="http://schemas.microsoft.com/office/drawing/2014/main" id="{4C8C6339-7098-435A-9153-DC7304A5B1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555" y="294836"/>
              <a:ext cx="2209713" cy="1040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5" name="图片 15">
              <a:extLst>
                <a:ext uri="{FF2B5EF4-FFF2-40B4-BE49-F238E27FC236}">
                  <a16:creationId xmlns:a16="http://schemas.microsoft.com/office/drawing/2014/main" id="{A6441624-8CD0-462A-AD9D-45904523B2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707" y="613615"/>
              <a:ext cx="1699801" cy="1699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3FBA0FA1-C88B-4397-865E-328035F6C462}"/>
                </a:ext>
              </a:extLst>
            </p:cNvPr>
            <p:cNvSpPr txBox="1"/>
            <p:nvPr/>
          </p:nvSpPr>
          <p:spPr bwMode="auto">
            <a:xfrm>
              <a:off x="521905" y="405759"/>
              <a:ext cx="1699801" cy="584775"/>
            </a:xfrm>
            <a:prstGeom prst="rect">
              <a:avLst/>
            </a:prstGeom>
            <a:noFill/>
            <a:effectLst/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CN" altLang="en-US" sz="1600" b="1" dirty="0">
                  <a:ln>
                    <a:solidFill>
                      <a:schemeClr val="bg1"/>
                    </a:solidFill>
                  </a:ln>
                  <a:solidFill>
                    <a:srgbClr val="FD8BA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为什么游泳池也会发生溺水呢</a:t>
              </a:r>
              <a:r>
                <a:rPr lang="en-US" altLang="zh-CN" sz="1600" b="1" dirty="0">
                  <a:ln>
                    <a:solidFill>
                      <a:schemeClr val="bg1"/>
                    </a:solidFill>
                  </a:ln>
                  <a:solidFill>
                    <a:srgbClr val="FD8BA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?</a:t>
              </a:r>
              <a:endParaRPr lang="zh-CN" altLang="en-US" sz="1600" b="1" dirty="0">
                <a:ln>
                  <a:solidFill>
                    <a:schemeClr val="bg1"/>
                  </a:solidFill>
                </a:ln>
                <a:solidFill>
                  <a:srgbClr val="FD8B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endParaRPr>
            </a:p>
          </p:txBody>
        </p:sp>
      </p:grpSp>
      <p:pic>
        <p:nvPicPr>
          <p:cNvPr id="17412" name="图片 13">
            <a:extLst>
              <a:ext uri="{FF2B5EF4-FFF2-40B4-BE49-F238E27FC236}">
                <a16:creationId xmlns:a16="http://schemas.microsoft.com/office/drawing/2014/main" id="{EAE8F191-D760-4B19-BFD2-0AAC6C89E1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82713" y="1733550"/>
            <a:ext cx="2368550" cy="1609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id="{B7839FE7-E292-41D3-A7A6-295318172B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5100" y="1819275"/>
            <a:ext cx="30448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200">
                <a:solidFill>
                  <a:srgbClr val="5985FE"/>
                </a:solidFill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“在人们惯性思维里，都觉得在河里或水库里游泳比较危险。其实从最近几年的经验看，游泳池里出意外的案例也特别多，而且有增多的趋势。”</a:t>
            </a:r>
          </a:p>
        </p:txBody>
      </p:sp>
      <p:sp>
        <p:nvSpPr>
          <p:cNvPr id="18" name="云形 17">
            <a:extLst>
              <a:ext uri="{FF2B5EF4-FFF2-40B4-BE49-F238E27FC236}">
                <a16:creationId xmlns:a16="http://schemas.microsoft.com/office/drawing/2014/main" id="{752E0411-1C7D-4000-99BE-C0AE5EA003E8}"/>
              </a:ext>
            </a:extLst>
          </p:cNvPr>
          <p:cNvSpPr/>
          <p:nvPr/>
        </p:nvSpPr>
        <p:spPr>
          <a:xfrm>
            <a:off x="3450195" y="1178540"/>
            <a:ext cx="3898709" cy="2449019"/>
          </a:xfrm>
          <a:prstGeom prst="cloud">
            <a:avLst/>
          </a:prstGeom>
          <a:noFill/>
          <a:ln>
            <a:solidFill>
              <a:srgbClr val="5985FE"/>
            </a:solidFill>
          </a:ln>
          <a:effectLst>
            <a:glow rad="63500">
              <a:srgbClr val="DDB3F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</p:txBody>
      </p:sp>
    </p:spTree>
  </p:cSld>
  <p:clrMapOvr>
    <a:masterClrMapping/>
  </p:clrMapOvr>
  <p:transition advTm="6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6B33C149-AFC6-46CC-B09A-7C6D007D9C34}"/>
              </a:ext>
            </a:extLst>
          </p:cNvPr>
          <p:cNvGrpSpPr>
            <a:grpSpLocks/>
          </p:cNvGrpSpPr>
          <p:nvPr/>
        </p:nvGrpSpPr>
        <p:grpSpPr bwMode="auto">
          <a:xfrm>
            <a:off x="288925" y="295275"/>
            <a:ext cx="2227263" cy="2017713"/>
            <a:chOff x="289707" y="294836"/>
            <a:chExt cx="2226561" cy="2018580"/>
          </a:xfrm>
        </p:grpSpPr>
        <p:pic>
          <p:nvPicPr>
            <p:cNvPr id="31752" name="图片 12">
              <a:extLst>
                <a:ext uri="{FF2B5EF4-FFF2-40B4-BE49-F238E27FC236}">
                  <a16:creationId xmlns:a16="http://schemas.microsoft.com/office/drawing/2014/main" id="{BF5BCF41-51C9-4C6D-ABF3-FC6B77A805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555" y="294836"/>
              <a:ext cx="2209713" cy="1040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53" name="图片 13">
              <a:extLst>
                <a:ext uri="{FF2B5EF4-FFF2-40B4-BE49-F238E27FC236}">
                  <a16:creationId xmlns:a16="http://schemas.microsoft.com/office/drawing/2014/main" id="{ADD0A87D-5CC3-4989-8216-541BB37B07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707" y="613615"/>
              <a:ext cx="1699801" cy="1699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6E3C4FBB-95E7-4FB4-AC07-0CE34755A3F0}"/>
                </a:ext>
              </a:extLst>
            </p:cNvPr>
            <p:cNvSpPr txBox="1"/>
            <p:nvPr/>
          </p:nvSpPr>
          <p:spPr bwMode="auto">
            <a:xfrm>
              <a:off x="521905" y="405759"/>
              <a:ext cx="1699801" cy="584775"/>
            </a:xfrm>
            <a:prstGeom prst="rect">
              <a:avLst/>
            </a:prstGeom>
            <a:noFill/>
            <a:effectLst/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CN" altLang="en-US" sz="1600" b="1" dirty="0">
                  <a:ln>
                    <a:solidFill>
                      <a:schemeClr val="bg1"/>
                    </a:solidFill>
                  </a:ln>
                  <a:solidFill>
                    <a:srgbClr val="FD8BA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防溺水</a:t>
              </a:r>
              <a:endParaRPr lang="en-US" altLang="zh-CN" sz="1600" b="1" dirty="0">
                <a:ln>
                  <a:solidFill>
                    <a:schemeClr val="bg1"/>
                  </a:solidFill>
                </a:ln>
                <a:solidFill>
                  <a:srgbClr val="FD8B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endParaRPr>
            </a:p>
            <a:p>
              <a:pPr algn="ctr" eaLnBrk="1" hangingPunct="1">
                <a:defRPr/>
              </a:pPr>
              <a:r>
                <a:rPr lang="zh-CN" altLang="en-US" sz="1600" b="1" dirty="0">
                  <a:ln>
                    <a:solidFill>
                      <a:schemeClr val="bg1"/>
                    </a:solidFill>
                  </a:ln>
                  <a:solidFill>
                    <a:srgbClr val="FD8BA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安全知识</a:t>
              </a: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id="{1B9F7D25-3801-4934-A696-051BB2CE47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3" t="38152" r="24403" b="14458"/>
          <a:stretch>
            <a:fillRect/>
          </a:stretch>
        </p:blipFill>
        <p:spPr bwMode="auto">
          <a:xfrm>
            <a:off x="5411788" y="931863"/>
            <a:ext cx="3429000" cy="298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96288B40-430D-42BC-9796-B6AD0F4AEA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1400" y="1890713"/>
            <a:ext cx="31003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5985FE"/>
                </a:solidFill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游泳前应做全身运动，充分活动关节，放松肌肉，以免下水后发生抽筋、扭伤等事故。如果发生抽筋，要镇静，不要慌乱，边呼喊边自救。常见的是小腿抽筋，这时应做仰泳姿势，用手扳住脚趾，小腿用力前蹬，奋力向浅水区或岸边靠近。</a:t>
            </a:r>
          </a:p>
        </p:txBody>
      </p:sp>
      <p:sp>
        <p:nvSpPr>
          <p:cNvPr id="16" name="云形 15">
            <a:extLst>
              <a:ext uri="{FF2B5EF4-FFF2-40B4-BE49-F238E27FC236}">
                <a16:creationId xmlns:a16="http://schemas.microsoft.com/office/drawing/2014/main" id="{89D85691-33BD-4A63-A2A5-8441E61B94F3}"/>
              </a:ext>
            </a:extLst>
          </p:cNvPr>
          <p:cNvSpPr/>
          <p:nvPr/>
        </p:nvSpPr>
        <p:spPr>
          <a:xfrm>
            <a:off x="1830495" y="1266398"/>
            <a:ext cx="3898709" cy="2449019"/>
          </a:xfrm>
          <a:prstGeom prst="cloud">
            <a:avLst/>
          </a:prstGeom>
          <a:noFill/>
          <a:ln>
            <a:solidFill>
              <a:srgbClr val="5985FE"/>
            </a:solidFill>
          </a:ln>
          <a:effectLst>
            <a:glow rad="63500">
              <a:srgbClr val="DDB3F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</p:txBody>
      </p:sp>
    </p:spTree>
  </p:cSld>
  <p:clrMapOvr>
    <a:masterClrMapping/>
  </p:clrMapOvr>
  <p:transition advTm="6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65F4B5A1-F3DC-4CEB-927E-15888DF571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388" y="1154113"/>
            <a:ext cx="5154612" cy="242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图片 2">
            <a:extLst>
              <a:ext uri="{FF2B5EF4-FFF2-40B4-BE49-F238E27FC236}">
                <a16:creationId xmlns:a16="http://schemas.microsoft.com/office/drawing/2014/main" id="{3CC7643F-9BBF-4952-BF82-4C2FAA2472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825" y="4327525"/>
            <a:ext cx="60325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722AD95C-6AEC-44C7-90A6-41D6A10FA2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1872" y="1447621"/>
            <a:ext cx="281924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zh-CN" altLang="en-US" sz="3600" b="1" dirty="0">
                <a:ln>
                  <a:solidFill>
                    <a:schemeClr val="bg1"/>
                  </a:solidFill>
                </a:ln>
                <a:solidFill>
                  <a:srgbClr val="FD8B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落水不要</a:t>
            </a:r>
            <a:endParaRPr lang="en-US" altLang="zh-CN" sz="3600" b="1" dirty="0">
              <a:ln>
                <a:solidFill>
                  <a:schemeClr val="bg1"/>
                </a:solidFill>
              </a:ln>
              <a:solidFill>
                <a:srgbClr val="FD8BA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3600" b="1" dirty="0">
                <a:ln>
                  <a:solidFill>
                    <a:schemeClr val="bg1"/>
                  </a:solidFill>
                </a:ln>
                <a:solidFill>
                  <a:srgbClr val="FD8B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错误施救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676B37A6-EA07-46F2-AB37-E0553921A9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0" y="11113"/>
            <a:ext cx="207645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D8FC4C0A-CEDF-478C-9593-8DE37A0F67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701675"/>
            <a:ext cx="1700213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6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E34E19-0EF0-4CA0-9CDD-A208AD3681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9053">
            <a:off x="5106163" y="1518134"/>
            <a:ext cx="2384487" cy="18731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id="{59E84B8E-AE01-48D6-8E34-333D27E2D356}"/>
              </a:ext>
            </a:extLst>
          </p:cNvPr>
          <p:cNvGrpSpPr>
            <a:grpSpLocks/>
          </p:cNvGrpSpPr>
          <p:nvPr/>
        </p:nvGrpSpPr>
        <p:grpSpPr bwMode="auto">
          <a:xfrm>
            <a:off x="288925" y="295275"/>
            <a:ext cx="2227263" cy="2017713"/>
            <a:chOff x="289707" y="294836"/>
            <a:chExt cx="2226561" cy="2018580"/>
          </a:xfrm>
        </p:grpSpPr>
        <p:pic>
          <p:nvPicPr>
            <p:cNvPr id="35848" name="图片 14">
              <a:extLst>
                <a:ext uri="{FF2B5EF4-FFF2-40B4-BE49-F238E27FC236}">
                  <a16:creationId xmlns:a16="http://schemas.microsoft.com/office/drawing/2014/main" id="{B9EF5CF3-8DEC-41BE-92F8-E2F11276AF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555" y="294836"/>
              <a:ext cx="2209713" cy="1040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49" name="图片 15">
              <a:extLst>
                <a:ext uri="{FF2B5EF4-FFF2-40B4-BE49-F238E27FC236}">
                  <a16:creationId xmlns:a16="http://schemas.microsoft.com/office/drawing/2014/main" id="{D1708B15-2D05-4FE6-BF1C-ED3FE1CFEA3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707" y="613615"/>
              <a:ext cx="1699801" cy="1699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FA12BAD1-3785-4A49-8155-E6833744D900}"/>
                </a:ext>
              </a:extLst>
            </p:cNvPr>
            <p:cNvSpPr txBox="1"/>
            <p:nvPr/>
          </p:nvSpPr>
          <p:spPr bwMode="auto">
            <a:xfrm>
              <a:off x="737947" y="409795"/>
              <a:ext cx="1232393" cy="584775"/>
            </a:xfrm>
            <a:prstGeom prst="rect">
              <a:avLst/>
            </a:prstGeom>
            <a:noFill/>
            <a:effectLst/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CN" altLang="en-US" sz="1600" b="1" dirty="0">
                  <a:ln>
                    <a:solidFill>
                      <a:schemeClr val="bg1"/>
                    </a:solidFill>
                  </a:ln>
                  <a:solidFill>
                    <a:srgbClr val="FD8BA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落水不要错误施救</a:t>
              </a: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id="{E10C7BBF-5913-46BD-A510-34E4915CEC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4713" y="2000250"/>
            <a:ext cx="26733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5985FE"/>
                </a:solidFill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落水者力大无比，稍不留神就会被溺水者拉下水，造成连环溺水的悲剧。</a:t>
            </a:r>
          </a:p>
          <a:p>
            <a:pPr eaLnBrk="1" hangingPunct="1"/>
            <a:r>
              <a:rPr lang="zh-CN" altLang="en-US" sz="1400">
                <a:solidFill>
                  <a:srgbClr val="5985FE"/>
                </a:solidFill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救援的第一要务是保证自身安全，不然就是添乱，甚至可能引发更大的悲剧！</a:t>
            </a:r>
          </a:p>
        </p:txBody>
      </p:sp>
      <p:sp>
        <p:nvSpPr>
          <p:cNvPr id="18" name="云形 17">
            <a:extLst>
              <a:ext uri="{FF2B5EF4-FFF2-40B4-BE49-F238E27FC236}">
                <a16:creationId xmlns:a16="http://schemas.microsoft.com/office/drawing/2014/main" id="{676F68AE-D41F-406F-843B-0A7AC40CEEC4}"/>
              </a:ext>
            </a:extLst>
          </p:cNvPr>
          <p:cNvSpPr/>
          <p:nvPr/>
        </p:nvSpPr>
        <p:spPr>
          <a:xfrm>
            <a:off x="1411411" y="1407685"/>
            <a:ext cx="3898709" cy="2449019"/>
          </a:xfrm>
          <a:prstGeom prst="cloud">
            <a:avLst/>
          </a:prstGeom>
          <a:noFill/>
          <a:ln>
            <a:solidFill>
              <a:srgbClr val="5985FE"/>
            </a:solidFill>
          </a:ln>
          <a:effectLst>
            <a:glow rad="63500">
              <a:srgbClr val="DDB3F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</p:txBody>
      </p:sp>
    </p:spTree>
  </p:cSld>
  <p:clrMapOvr>
    <a:masterClrMapping/>
  </p:clrMapOvr>
  <p:transition advTm="6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>
            <a:extLst>
              <a:ext uri="{FF2B5EF4-FFF2-40B4-BE49-F238E27FC236}">
                <a16:creationId xmlns:a16="http://schemas.microsoft.com/office/drawing/2014/main" id="{7B0F7BB5-E95D-4A35-B8F6-FC2E654B9F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405" y="1807806"/>
            <a:ext cx="1798781" cy="16802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云形 18">
            <a:extLst>
              <a:ext uri="{FF2B5EF4-FFF2-40B4-BE49-F238E27FC236}">
                <a16:creationId xmlns:a16="http://schemas.microsoft.com/office/drawing/2014/main" id="{4A205F12-9BB9-46D1-A6A3-ED1558DD7D0D}"/>
              </a:ext>
            </a:extLst>
          </p:cNvPr>
          <p:cNvSpPr/>
          <p:nvPr/>
        </p:nvSpPr>
        <p:spPr>
          <a:xfrm>
            <a:off x="2897253" y="1335075"/>
            <a:ext cx="3898709" cy="2449019"/>
          </a:xfrm>
          <a:prstGeom prst="cloud">
            <a:avLst/>
          </a:prstGeom>
          <a:noFill/>
          <a:ln>
            <a:solidFill>
              <a:srgbClr val="5985FE"/>
            </a:solidFill>
          </a:ln>
          <a:effectLst>
            <a:glow rad="63500">
              <a:srgbClr val="DDB3F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87D32FDB-0C7B-480B-A816-3CD69BF47037}"/>
              </a:ext>
            </a:extLst>
          </p:cNvPr>
          <p:cNvGrpSpPr>
            <a:grpSpLocks/>
          </p:cNvGrpSpPr>
          <p:nvPr/>
        </p:nvGrpSpPr>
        <p:grpSpPr bwMode="auto">
          <a:xfrm>
            <a:off x="288925" y="295275"/>
            <a:ext cx="2227263" cy="2017713"/>
            <a:chOff x="289707" y="294836"/>
            <a:chExt cx="2226561" cy="2018580"/>
          </a:xfrm>
        </p:grpSpPr>
        <p:pic>
          <p:nvPicPr>
            <p:cNvPr id="37896" name="图片 15">
              <a:extLst>
                <a:ext uri="{FF2B5EF4-FFF2-40B4-BE49-F238E27FC236}">
                  <a16:creationId xmlns:a16="http://schemas.microsoft.com/office/drawing/2014/main" id="{C101C7DB-C6C7-4436-9352-62B0A72753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555" y="294836"/>
              <a:ext cx="2209713" cy="1040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897" name="图片 16">
              <a:extLst>
                <a:ext uri="{FF2B5EF4-FFF2-40B4-BE49-F238E27FC236}">
                  <a16:creationId xmlns:a16="http://schemas.microsoft.com/office/drawing/2014/main" id="{69EF2E36-289C-423A-910C-D7A7ABAAEAE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707" y="613615"/>
              <a:ext cx="1699801" cy="1699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F4D216D9-6C78-43F7-9C88-5E9870CB9FE9}"/>
                </a:ext>
              </a:extLst>
            </p:cNvPr>
            <p:cNvSpPr txBox="1"/>
            <p:nvPr/>
          </p:nvSpPr>
          <p:spPr bwMode="auto">
            <a:xfrm>
              <a:off x="737947" y="409795"/>
              <a:ext cx="1232393" cy="584775"/>
            </a:xfrm>
            <a:prstGeom prst="rect">
              <a:avLst/>
            </a:prstGeom>
            <a:noFill/>
            <a:effectLst/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CN" altLang="en-US" sz="1600" b="1" dirty="0">
                  <a:ln>
                    <a:solidFill>
                      <a:schemeClr val="bg1"/>
                    </a:solidFill>
                  </a:ln>
                  <a:solidFill>
                    <a:srgbClr val="FD8BA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要保证</a:t>
              </a:r>
              <a:endParaRPr lang="en-US" altLang="zh-CN" sz="1600" b="1" dirty="0">
                <a:ln>
                  <a:solidFill>
                    <a:schemeClr val="bg1"/>
                  </a:solidFill>
                </a:ln>
                <a:solidFill>
                  <a:srgbClr val="FD8B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endParaRPr>
            </a:p>
            <a:p>
              <a:pPr algn="ctr" eaLnBrk="1" hangingPunct="1">
                <a:defRPr/>
              </a:pPr>
              <a:r>
                <a:rPr lang="zh-CN" altLang="en-US" sz="1600" b="1" dirty="0">
                  <a:ln>
                    <a:solidFill>
                      <a:schemeClr val="bg1"/>
                    </a:solidFill>
                  </a:ln>
                  <a:solidFill>
                    <a:srgbClr val="FD8BA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自身安全</a:t>
              </a: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id="{01F265DB-5183-46E3-8F74-0892ED05F3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6150" y="1927225"/>
            <a:ext cx="2846388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200">
                <a:solidFill>
                  <a:srgbClr val="5985FE"/>
                </a:solidFill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寻找竹竿、树枝等，俯身趴下来，慢慢将溺水者拉上岸。在周边寻找漂浮物给落水者当周围没有漂浮物或者竹竿时，可以用衣服打绳结抛向溺水者。</a:t>
            </a:r>
          </a:p>
          <a:p>
            <a:pPr eaLnBrk="1" hangingPunct="1">
              <a:lnSpc>
                <a:spcPct val="150000"/>
              </a:lnSpc>
            </a:pPr>
            <a:endParaRPr lang="zh-CN" altLang="en-US" sz="1200">
              <a:solidFill>
                <a:srgbClr val="5985FE"/>
              </a:solidFill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</p:txBody>
      </p:sp>
    </p:spTree>
  </p:cSld>
  <p:clrMapOvr>
    <a:masterClrMapping/>
  </p:clrMapOvr>
  <p:transition advTm="6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868F5C4F-820D-4508-BDBF-9DFBC172C5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388" y="1154113"/>
            <a:ext cx="5154612" cy="242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图片 2">
            <a:extLst>
              <a:ext uri="{FF2B5EF4-FFF2-40B4-BE49-F238E27FC236}">
                <a16:creationId xmlns:a16="http://schemas.microsoft.com/office/drawing/2014/main" id="{C8547438-6745-4931-B8CE-09763D4389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825" y="4327525"/>
            <a:ext cx="60325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02F0161A-01B9-4E3F-B7DA-3103B54741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7525" y="1376884"/>
            <a:ext cx="281924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zh-CN" altLang="en-US" sz="3600" b="1" dirty="0">
                <a:ln>
                  <a:solidFill>
                    <a:schemeClr val="bg1"/>
                  </a:solidFill>
                </a:ln>
                <a:solidFill>
                  <a:srgbClr val="FD8B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落水，</a:t>
            </a:r>
            <a:endParaRPr lang="en-US" altLang="zh-CN" sz="3600" b="1" dirty="0">
              <a:ln>
                <a:solidFill>
                  <a:schemeClr val="bg1"/>
                </a:solidFill>
              </a:ln>
              <a:solidFill>
                <a:srgbClr val="FD8BA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3600" b="1" dirty="0">
                <a:ln>
                  <a:solidFill>
                    <a:schemeClr val="bg1"/>
                  </a:solidFill>
                </a:ln>
                <a:solidFill>
                  <a:srgbClr val="FD8B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如何自救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B3874C7-2C56-4B3E-9CD1-DE346C8F0B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0" y="11113"/>
            <a:ext cx="207645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43955A54-7C6B-4A47-82E0-4EA4F2F8D0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701675"/>
            <a:ext cx="1700213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6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id="{F61E190B-5132-4169-8793-AF12768CCECA}"/>
              </a:ext>
            </a:extLst>
          </p:cNvPr>
          <p:cNvGrpSpPr>
            <a:grpSpLocks/>
          </p:cNvGrpSpPr>
          <p:nvPr/>
        </p:nvGrpSpPr>
        <p:grpSpPr bwMode="auto">
          <a:xfrm>
            <a:off x="288925" y="295275"/>
            <a:ext cx="2227263" cy="2017713"/>
            <a:chOff x="289707" y="294836"/>
            <a:chExt cx="2226561" cy="2018580"/>
          </a:xfrm>
        </p:grpSpPr>
        <p:pic>
          <p:nvPicPr>
            <p:cNvPr id="41992" name="图片 12">
              <a:extLst>
                <a:ext uri="{FF2B5EF4-FFF2-40B4-BE49-F238E27FC236}">
                  <a16:creationId xmlns:a16="http://schemas.microsoft.com/office/drawing/2014/main" id="{E9A6CA64-74D3-434F-919B-1562F66F50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555" y="294836"/>
              <a:ext cx="2209713" cy="1040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993" name="图片 13">
              <a:extLst>
                <a:ext uri="{FF2B5EF4-FFF2-40B4-BE49-F238E27FC236}">
                  <a16:creationId xmlns:a16="http://schemas.microsoft.com/office/drawing/2014/main" id="{1DA61868-FBE3-40F9-B5D5-82DBCB0A97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707" y="613615"/>
              <a:ext cx="1699801" cy="1699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3763E6BD-F39D-48F0-83DB-6D15820AD09E}"/>
                </a:ext>
              </a:extLst>
            </p:cNvPr>
            <p:cNvSpPr txBox="1"/>
            <p:nvPr/>
          </p:nvSpPr>
          <p:spPr bwMode="auto">
            <a:xfrm>
              <a:off x="737947" y="409795"/>
              <a:ext cx="1232393" cy="584775"/>
            </a:xfrm>
            <a:prstGeom prst="rect">
              <a:avLst/>
            </a:prstGeom>
            <a:noFill/>
            <a:effectLst/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CN" altLang="en-US" sz="1600" b="1" dirty="0">
                  <a:ln>
                    <a:solidFill>
                      <a:schemeClr val="bg1"/>
                    </a:solidFill>
                  </a:ln>
                  <a:solidFill>
                    <a:srgbClr val="FD8BA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落水，</a:t>
              </a:r>
              <a:endParaRPr lang="en-US" altLang="zh-CN" sz="1600" b="1" dirty="0">
                <a:ln>
                  <a:solidFill>
                    <a:schemeClr val="bg1"/>
                  </a:solidFill>
                </a:ln>
                <a:solidFill>
                  <a:srgbClr val="FD8B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endParaRPr>
            </a:p>
            <a:p>
              <a:pPr algn="ctr" eaLnBrk="1" hangingPunct="1">
                <a:defRPr/>
              </a:pPr>
              <a:r>
                <a:rPr lang="zh-CN" altLang="en-US" sz="1600" b="1" dirty="0">
                  <a:ln>
                    <a:solidFill>
                      <a:schemeClr val="bg1"/>
                    </a:solidFill>
                  </a:ln>
                  <a:solidFill>
                    <a:srgbClr val="FD8BA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如何自救</a:t>
              </a: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id="{CEFE24CA-A71A-48BE-88DB-E2323337E2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9013" y="1887538"/>
            <a:ext cx="327025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5985FE"/>
                </a:solidFill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   不慎落入水中，千万不要惊慌，要采取正确的措施自救，以便争取获救的机会。如果你不习水性，应迅速把头向后仰，口向上，尽量使口鼻露出水面，不能将手上举或挣扎，以免使身体下沉。及时甩掉鞋子和口袋里的重物，但不要脱掉衣服，因为它会产生一定的浮力，对你有很大帮助。</a:t>
            </a:r>
          </a:p>
          <a:p>
            <a:pPr eaLnBrk="1" hangingPunct="1"/>
            <a:endParaRPr lang="zh-CN" altLang="en-US" sz="1200">
              <a:solidFill>
                <a:srgbClr val="5985FE"/>
              </a:solidFill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  <a:p>
            <a:pPr eaLnBrk="1" hangingPunct="1"/>
            <a:endParaRPr lang="zh-CN" altLang="en-US" sz="1200">
              <a:solidFill>
                <a:srgbClr val="5985FE"/>
              </a:solidFill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F22291-BEDC-4ADC-B7C5-DE76DFEE33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553">
            <a:off x="5724847" y="1343096"/>
            <a:ext cx="1939260" cy="18583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云形 17">
            <a:extLst>
              <a:ext uri="{FF2B5EF4-FFF2-40B4-BE49-F238E27FC236}">
                <a16:creationId xmlns:a16="http://schemas.microsoft.com/office/drawing/2014/main" id="{D4BBB5C6-9A51-46EE-8620-D52B1D9169DD}"/>
              </a:ext>
            </a:extLst>
          </p:cNvPr>
          <p:cNvSpPr/>
          <p:nvPr/>
        </p:nvSpPr>
        <p:spPr>
          <a:xfrm>
            <a:off x="1890968" y="1352528"/>
            <a:ext cx="3898709" cy="2449019"/>
          </a:xfrm>
          <a:prstGeom prst="cloud">
            <a:avLst/>
          </a:prstGeom>
          <a:noFill/>
          <a:ln>
            <a:solidFill>
              <a:srgbClr val="5985FE"/>
            </a:solidFill>
          </a:ln>
          <a:effectLst>
            <a:glow rad="63500">
              <a:srgbClr val="DDB3F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</p:txBody>
      </p:sp>
    </p:spTree>
  </p:cSld>
  <p:clrMapOvr>
    <a:masterClrMapping/>
  </p:clrMapOvr>
  <p:transition advTm="6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3">
            <a:extLst>
              <a:ext uri="{FF2B5EF4-FFF2-40B4-BE49-F238E27FC236}">
                <a16:creationId xmlns:a16="http://schemas.microsoft.com/office/drawing/2014/main" id="{144D1363-5F7C-4FCD-A0AA-62348762D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96195">
            <a:off x="1907576" y="1403691"/>
            <a:ext cx="2178138" cy="18429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云形 17">
            <a:extLst>
              <a:ext uri="{FF2B5EF4-FFF2-40B4-BE49-F238E27FC236}">
                <a16:creationId xmlns:a16="http://schemas.microsoft.com/office/drawing/2014/main" id="{BD043087-EB3F-4C39-AD23-F96B013CF1F4}"/>
              </a:ext>
            </a:extLst>
          </p:cNvPr>
          <p:cNvSpPr/>
          <p:nvPr/>
        </p:nvSpPr>
        <p:spPr>
          <a:xfrm>
            <a:off x="3811617" y="1200998"/>
            <a:ext cx="3898709" cy="2449019"/>
          </a:xfrm>
          <a:prstGeom prst="cloud">
            <a:avLst/>
          </a:prstGeom>
          <a:noFill/>
          <a:ln>
            <a:solidFill>
              <a:srgbClr val="5985FE"/>
            </a:solidFill>
          </a:ln>
          <a:effectLst>
            <a:glow rad="63500">
              <a:srgbClr val="DDB3F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AC6FAFE5-6C3A-4BF4-B736-FB5EEB91F5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1825" y="1687513"/>
            <a:ext cx="29241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200">
                <a:solidFill>
                  <a:srgbClr val="5985FE"/>
                </a:solidFill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假如周围有木板，应抓住，借用木板的浮力使自己的身体尽量往上浮。如果有人跳水相救，千万不可死死抱住救助者不放，而应尽量放松，配合救助者把你带到岸边。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ED6799E8-1C56-425C-AF8B-3046BE0A973F}"/>
              </a:ext>
            </a:extLst>
          </p:cNvPr>
          <p:cNvGrpSpPr>
            <a:grpSpLocks/>
          </p:cNvGrpSpPr>
          <p:nvPr/>
        </p:nvGrpSpPr>
        <p:grpSpPr bwMode="auto">
          <a:xfrm>
            <a:off x="288925" y="295275"/>
            <a:ext cx="2227263" cy="2017713"/>
            <a:chOff x="289707" y="294836"/>
            <a:chExt cx="2226561" cy="2018580"/>
          </a:xfrm>
        </p:grpSpPr>
        <p:pic>
          <p:nvPicPr>
            <p:cNvPr id="44040" name="图片 12">
              <a:extLst>
                <a:ext uri="{FF2B5EF4-FFF2-40B4-BE49-F238E27FC236}">
                  <a16:creationId xmlns:a16="http://schemas.microsoft.com/office/drawing/2014/main" id="{C57C9583-EEF5-4447-8163-1FD860C57F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555" y="294836"/>
              <a:ext cx="2209713" cy="1040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041" name="图片 13">
              <a:extLst>
                <a:ext uri="{FF2B5EF4-FFF2-40B4-BE49-F238E27FC236}">
                  <a16:creationId xmlns:a16="http://schemas.microsoft.com/office/drawing/2014/main" id="{A72B1B59-6B49-4367-B5D4-4A7C5C7DC4F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707" y="613615"/>
              <a:ext cx="1699801" cy="1699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31440C8B-F47B-4670-8A8C-123B95C6CECC}"/>
                </a:ext>
              </a:extLst>
            </p:cNvPr>
            <p:cNvSpPr txBox="1"/>
            <p:nvPr/>
          </p:nvSpPr>
          <p:spPr bwMode="auto">
            <a:xfrm>
              <a:off x="737947" y="409795"/>
              <a:ext cx="1232393" cy="584775"/>
            </a:xfrm>
            <a:prstGeom prst="rect">
              <a:avLst/>
            </a:prstGeom>
            <a:noFill/>
            <a:effectLst/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CN" altLang="en-US" sz="1600" b="1" dirty="0">
                  <a:ln>
                    <a:solidFill>
                      <a:schemeClr val="bg1"/>
                    </a:solidFill>
                  </a:ln>
                  <a:solidFill>
                    <a:srgbClr val="FD8BA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落水，</a:t>
              </a:r>
              <a:endParaRPr lang="en-US" altLang="zh-CN" sz="1600" b="1" dirty="0">
                <a:ln>
                  <a:solidFill>
                    <a:schemeClr val="bg1"/>
                  </a:solidFill>
                </a:ln>
                <a:solidFill>
                  <a:srgbClr val="FD8B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endParaRPr>
            </a:p>
            <a:p>
              <a:pPr algn="ctr" eaLnBrk="1" hangingPunct="1">
                <a:defRPr/>
              </a:pPr>
              <a:r>
                <a:rPr lang="zh-CN" altLang="en-US" sz="1600" b="1" dirty="0">
                  <a:ln>
                    <a:solidFill>
                      <a:schemeClr val="bg1"/>
                    </a:solidFill>
                  </a:ln>
                  <a:solidFill>
                    <a:srgbClr val="FD8BA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如何自救</a:t>
              </a:r>
            </a:p>
          </p:txBody>
        </p:sp>
      </p:grpSp>
    </p:spTree>
  </p:cSld>
  <p:clrMapOvr>
    <a:masterClrMapping/>
  </p:clrMapOvr>
  <p:transition advTm="6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>
            <a:extLst>
              <a:ext uri="{FF2B5EF4-FFF2-40B4-BE49-F238E27FC236}">
                <a16:creationId xmlns:a16="http://schemas.microsoft.com/office/drawing/2014/main" id="{2C7EF909-08D5-4BFA-AD85-B28D28CEFA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2017" y="632405"/>
            <a:ext cx="7238715" cy="2897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1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01" b="1" noProof="1">
                <a:ln>
                  <a:solidFill>
                    <a:schemeClr val="bg1"/>
                  </a:solidFill>
                </a:ln>
                <a:solidFill>
                  <a:srgbClr val="FD8B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生命可贵，</a:t>
            </a:r>
          </a:p>
          <a:p>
            <a:pPr defTabSz="68581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701" b="1" noProof="1">
                <a:ln>
                  <a:solidFill>
                    <a:schemeClr val="bg1"/>
                  </a:solidFill>
                </a:ln>
                <a:solidFill>
                  <a:srgbClr val="FD8B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请远离危险水域，</a:t>
            </a:r>
            <a:endParaRPr lang="en-US" altLang="zh-CN" sz="2701" b="1" noProof="1">
              <a:ln>
                <a:solidFill>
                  <a:schemeClr val="bg1"/>
                </a:solidFill>
              </a:ln>
              <a:solidFill>
                <a:srgbClr val="FD8BA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  <a:p>
            <a:pPr defTabSz="68581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701" b="1" noProof="1">
                <a:ln>
                  <a:solidFill>
                    <a:schemeClr val="bg1"/>
                  </a:solidFill>
                </a:ln>
                <a:solidFill>
                  <a:srgbClr val="FD8B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安全游泳！</a:t>
            </a:r>
            <a:endParaRPr lang="en-US" altLang="zh-CN" sz="2701" b="1" noProof="1">
              <a:ln>
                <a:solidFill>
                  <a:schemeClr val="bg1"/>
                </a:solidFill>
              </a:ln>
              <a:solidFill>
                <a:srgbClr val="FD8BA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  <a:p>
            <a:pPr defTabSz="68581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noProof="1">
                <a:solidFill>
                  <a:srgbClr val="5985FE"/>
                </a:solidFill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不私自下水游泳；不擅自与他人结伴游泳；不在无家长或教师带领的情况下游泳；不到无安全设施、无救援人员的水域游泳；不到不熟悉的水域游泳；不擅自下水施救。</a:t>
            </a:r>
            <a:endParaRPr lang="en-US" altLang="zh-CN" sz="1350" noProof="1">
              <a:solidFill>
                <a:srgbClr val="5985FE"/>
              </a:solidFill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  <a:p>
            <a:pPr defTabSz="68581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noProof="1">
              <a:solidFill>
                <a:srgbClr val="5985F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</p:txBody>
      </p:sp>
      <p:pic>
        <p:nvPicPr>
          <p:cNvPr id="46083" name="图片 11">
            <a:extLst>
              <a:ext uri="{FF2B5EF4-FFF2-40B4-BE49-F238E27FC236}">
                <a16:creationId xmlns:a16="http://schemas.microsoft.com/office/drawing/2014/main" id="{F2D38272-3324-44DF-9935-F915067B2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5314950"/>
            <a:ext cx="1398588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A1E6F697-E372-47F1-9289-794F83BA9F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188" y="287338"/>
            <a:ext cx="3352800" cy="262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6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 Little Story">
            <a:hlinkClick r:id="" action="ppaction://media"/>
            <a:extLst>
              <a:ext uri="{FF2B5EF4-FFF2-40B4-BE49-F238E27FC236}">
                <a16:creationId xmlns:a16="http://schemas.microsoft.com/office/drawing/2014/main" id="{FA9BDCCB-3851-4475-8C74-A6EACEEA41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8" y="-763588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E3B8E3A1-D38D-45B0-9902-70E54322F5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713" y="528638"/>
            <a:ext cx="1809750" cy="181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组合 19">
            <a:extLst>
              <a:ext uri="{FF2B5EF4-FFF2-40B4-BE49-F238E27FC236}">
                <a16:creationId xmlns:a16="http://schemas.microsoft.com/office/drawing/2014/main" id="{BD657532-E14C-47C8-B2FA-DF6E3421309E}"/>
              </a:ext>
            </a:extLst>
          </p:cNvPr>
          <p:cNvGrpSpPr>
            <a:grpSpLocks/>
          </p:cNvGrpSpPr>
          <p:nvPr/>
        </p:nvGrpSpPr>
        <p:grpSpPr bwMode="auto">
          <a:xfrm>
            <a:off x="-7938" y="2054225"/>
            <a:ext cx="9305926" cy="3717925"/>
            <a:chOff x="-8461" y="2054627"/>
            <a:chExt cx="9306262" cy="3718193"/>
          </a:xfrm>
        </p:grpSpPr>
        <p:pic>
          <p:nvPicPr>
            <p:cNvPr id="48136" name="图片 18">
              <a:extLst>
                <a:ext uri="{FF2B5EF4-FFF2-40B4-BE49-F238E27FC236}">
                  <a16:creationId xmlns:a16="http://schemas.microsoft.com/office/drawing/2014/main" id="{CB3BD04B-633C-46F6-BFC1-D06A064D3B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8372" y="2054627"/>
              <a:ext cx="3330911" cy="3228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137" name="图片 15">
              <a:extLst>
                <a:ext uri="{FF2B5EF4-FFF2-40B4-BE49-F238E27FC236}">
                  <a16:creationId xmlns:a16="http://schemas.microsoft.com/office/drawing/2014/main" id="{DABD9DC0-B7A1-44D1-96FE-087C7CA5A84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3861" y="3791696"/>
              <a:ext cx="1523940" cy="1981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138" name="图片 16">
              <a:extLst>
                <a:ext uri="{FF2B5EF4-FFF2-40B4-BE49-F238E27FC236}">
                  <a16:creationId xmlns:a16="http://schemas.microsoft.com/office/drawing/2014/main" id="{5BE0B122-99E7-4BE8-8B00-04BD3E40FC7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461" y="2831575"/>
              <a:ext cx="2296138" cy="2313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139" name="图片 17">
              <a:extLst>
                <a:ext uri="{FF2B5EF4-FFF2-40B4-BE49-F238E27FC236}">
                  <a16:creationId xmlns:a16="http://schemas.microsoft.com/office/drawing/2014/main" id="{EFAF7DB2-576F-44FB-96CA-0E0A85A1544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6396" y="3839896"/>
              <a:ext cx="1050017" cy="1485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140" name="图片 7">
              <a:extLst>
                <a:ext uri="{FF2B5EF4-FFF2-40B4-BE49-F238E27FC236}">
                  <a16:creationId xmlns:a16="http://schemas.microsoft.com/office/drawing/2014/main" id="{F26641CD-80E5-4C7E-AB48-DF9FE808D85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7365" y="3250412"/>
              <a:ext cx="2050922" cy="2050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197" name="组合 14">
            <a:extLst>
              <a:ext uri="{FF2B5EF4-FFF2-40B4-BE49-F238E27FC236}">
                <a16:creationId xmlns:a16="http://schemas.microsoft.com/office/drawing/2014/main" id="{3FF774F1-AE40-4134-BCB1-83EB901AE29E}"/>
              </a:ext>
            </a:extLst>
          </p:cNvPr>
          <p:cNvGrpSpPr>
            <a:grpSpLocks/>
          </p:cNvGrpSpPr>
          <p:nvPr/>
        </p:nvGrpSpPr>
        <p:grpSpPr bwMode="auto">
          <a:xfrm>
            <a:off x="2112546" y="1054530"/>
            <a:ext cx="5293728" cy="2337614"/>
            <a:chOff x="1990795" y="945345"/>
            <a:chExt cx="5293908" cy="2338542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9A8B12E0-91A1-407C-B782-BB272845CBA9}"/>
                </a:ext>
              </a:extLst>
            </p:cNvPr>
            <p:cNvSpPr txBox="1"/>
            <p:nvPr/>
          </p:nvSpPr>
          <p:spPr>
            <a:xfrm>
              <a:off x="1990795" y="945345"/>
              <a:ext cx="4495624" cy="21860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zh-CN" altLang="en-US" sz="4800" b="1" dirty="0">
                  <a:ln>
                    <a:solidFill>
                      <a:schemeClr val="bg1"/>
                    </a:solidFill>
                  </a:ln>
                  <a:solidFill>
                    <a:srgbClr val="5985FE"/>
                  </a:solidFill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珍爱生命 </a:t>
              </a:r>
              <a:endParaRPr lang="en-US" altLang="zh-CN" sz="4800" b="1" dirty="0">
                <a:ln>
                  <a:solidFill>
                    <a:schemeClr val="bg1"/>
                  </a:solidFill>
                </a:ln>
                <a:solidFill>
                  <a:srgbClr val="5985FE"/>
                </a:solidFill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endParaRPr>
            </a:p>
            <a:p>
              <a:pPr eaLnBrk="1" hangingPunct="1">
                <a:defRPr/>
              </a:pPr>
              <a:r>
                <a:rPr lang="zh-CN" altLang="en-US" sz="8800" b="1" dirty="0">
                  <a:ln>
                    <a:solidFill>
                      <a:schemeClr val="bg1"/>
                    </a:solidFill>
                  </a:ln>
                  <a:solidFill>
                    <a:srgbClr val="5985FE"/>
                  </a:solidFill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远离</a:t>
              </a:r>
              <a:endParaRPr lang="zh-CN" altLang="en-US" sz="34401" b="1" dirty="0">
                <a:ln>
                  <a:solidFill>
                    <a:schemeClr val="bg1"/>
                  </a:solidFill>
                </a:ln>
                <a:solidFill>
                  <a:srgbClr val="5985FE"/>
                </a:solidFill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B53D45FD-6D47-479D-B0B0-CF861FC54F3E}"/>
                </a:ext>
              </a:extLst>
            </p:cNvPr>
            <p:cNvSpPr/>
            <p:nvPr/>
          </p:nvSpPr>
          <p:spPr>
            <a:xfrm>
              <a:off x="4150406" y="1421100"/>
              <a:ext cx="3134297" cy="18627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zh-CN" altLang="en-US" sz="11500" b="1" dirty="0">
                  <a:ln>
                    <a:solidFill>
                      <a:schemeClr val="bg1"/>
                    </a:solidFill>
                  </a:ln>
                  <a:solidFill>
                    <a:srgbClr val="FD8BA1"/>
                  </a:solidFill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溺水</a:t>
              </a: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id="{4FDBF28D-D1B1-4D5B-9449-8F5EE9E6497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588" y="2803525"/>
            <a:ext cx="7302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BADD0143-025E-4B8B-AC73-5D41540BE4C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592138"/>
            <a:ext cx="1830388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6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云形 6">
            <a:extLst>
              <a:ext uri="{FF2B5EF4-FFF2-40B4-BE49-F238E27FC236}">
                <a16:creationId xmlns:a16="http://schemas.microsoft.com/office/drawing/2014/main" id="{99B7ECD1-5711-499F-A716-0731D67A87E5}"/>
              </a:ext>
            </a:extLst>
          </p:cNvPr>
          <p:cNvSpPr/>
          <p:nvPr/>
        </p:nvSpPr>
        <p:spPr>
          <a:xfrm>
            <a:off x="1522373" y="864500"/>
            <a:ext cx="5155319" cy="3238373"/>
          </a:xfrm>
          <a:prstGeom prst="cloud">
            <a:avLst/>
          </a:prstGeom>
          <a:noFill/>
          <a:ln>
            <a:solidFill>
              <a:srgbClr val="5985FE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B38C5C12-9B64-43B3-88C4-043D19DD16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1388" y="1320800"/>
            <a:ext cx="404971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200">
                <a:solidFill>
                  <a:srgbClr val="5985FE"/>
                </a:solidFill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    溺水是指大量水液被吸入肺内，引起人体缺氧窒息的危急病症。多发生在夏季，游泳场所、海边、江河、湖泊、池塘等处。溺水者面色青紫肿胀，眼球结膜充血，口鼻内充满泡沫、泥沙等杂物。部分溺水者可因大量喝水入胃、出现上腹部膨胀。多数溺水者四肢发凉，意识丧失，重者心跳、呼吸停止。</a:t>
            </a:r>
          </a:p>
        </p:txBody>
      </p:sp>
      <p:pic>
        <p:nvPicPr>
          <p:cNvPr id="9221" name="图片 15">
            <a:extLst>
              <a:ext uri="{FF2B5EF4-FFF2-40B4-BE49-F238E27FC236}">
                <a16:creationId xmlns:a16="http://schemas.microsoft.com/office/drawing/2014/main" id="{3FB65426-6BF6-410F-97DF-B1CB7A191A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138" y="250825"/>
            <a:ext cx="171450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id="{C5AC8AC6-CEC1-42BE-BCE5-30EFEF7765AF}"/>
              </a:ext>
            </a:extLst>
          </p:cNvPr>
          <p:cNvGrpSpPr>
            <a:grpSpLocks/>
          </p:cNvGrpSpPr>
          <p:nvPr/>
        </p:nvGrpSpPr>
        <p:grpSpPr bwMode="auto">
          <a:xfrm>
            <a:off x="77788" y="58738"/>
            <a:ext cx="2232025" cy="806450"/>
            <a:chOff x="154161" y="55110"/>
            <a:chExt cx="2232011" cy="806457"/>
          </a:xfrm>
        </p:grpSpPr>
        <p:pic>
          <p:nvPicPr>
            <p:cNvPr id="13322" name="图片 1">
              <a:extLst>
                <a:ext uri="{FF2B5EF4-FFF2-40B4-BE49-F238E27FC236}">
                  <a16:creationId xmlns:a16="http://schemas.microsoft.com/office/drawing/2014/main" id="{9DDA1A84-CABA-4E07-BEA7-BD0DA1CC95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161" y="58043"/>
              <a:ext cx="2232011" cy="803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4BF0DCC6-969C-46ED-AB32-4114943E256A}"/>
                </a:ext>
              </a:extLst>
            </p:cNvPr>
            <p:cNvSpPr/>
            <p:nvPr/>
          </p:nvSpPr>
          <p:spPr bwMode="auto">
            <a:xfrm>
              <a:off x="750818" y="55110"/>
              <a:ext cx="87716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b="1" dirty="0">
                  <a:ln>
                    <a:solidFill>
                      <a:schemeClr val="bg1"/>
                    </a:solidFill>
                  </a:ln>
                  <a:solidFill>
                    <a:srgbClr val="FD8BA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什么</a:t>
              </a:r>
              <a:endParaRPr lang="en-US" altLang="zh-CN" b="1" dirty="0">
                <a:ln>
                  <a:solidFill>
                    <a:schemeClr val="bg1"/>
                  </a:solidFill>
                </a:ln>
                <a:solidFill>
                  <a:srgbClr val="FD8B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endParaRPr>
            </a:p>
            <a:p>
              <a:pPr algn="ctr">
                <a:defRPr/>
              </a:pPr>
              <a:r>
                <a:rPr lang="zh-CN" altLang="en-US" b="1" dirty="0">
                  <a:ln>
                    <a:solidFill>
                      <a:schemeClr val="bg1"/>
                    </a:solidFill>
                  </a:ln>
                  <a:solidFill>
                    <a:srgbClr val="FD8BA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是溺水</a:t>
              </a:r>
            </a:p>
          </p:txBody>
        </p:sp>
      </p:grpSp>
      <p:pic>
        <p:nvPicPr>
          <p:cNvPr id="23" name="图片 22">
            <a:extLst>
              <a:ext uri="{FF2B5EF4-FFF2-40B4-BE49-F238E27FC236}">
                <a16:creationId xmlns:a16="http://schemas.microsoft.com/office/drawing/2014/main" id="{3A3459B5-9E96-43D3-AA32-2FA528FD44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188" y="3629025"/>
            <a:ext cx="2035175" cy="171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208A687-3BE8-4707-A2C4-7AC5E80D8B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174625"/>
            <a:ext cx="1700213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6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BB62435A-56EB-4E46-A451-0987B6D750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21" y="1779995"/>
            <a:ext cx="8724132" cy="158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541534"/>
      </p:ext>
    </p:extLst>
  </p:cSld>
  <p:clrMapOvr>
    <a:masterClrMapping/>
  </p:clrMapOvr>
  <p:transition>
    <p:comb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>
            <a:extLst>
              <a:ext uri="{FF2B5EF4-FFF2-40B4-BE49-F238E27FC236}">
                <a16:creationId xmlns:a16="http://schemas.microsoft.com/office/drawing/2014/main" id="{764B7321-02E2-45CE-9933-6FBF0EF98B1D}"/>
              </a:ext>
            </a:extLst>
          </p:cNvPr>
          <p:cNvSpPr txBox="1"/>
          <p:nvPr/>
        </p:nvSpPr>
        <p:spPr>
          <a:xfrm>
            <a:off x="1857631" y="1499028"/>
            <a:ext cx="2066926" cy="60016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defTabSz="6858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50" b="1" noProof="1">
                <a:ln>
                  <a:solidFill>
                    <a:schemeClr val="bg1"/>
                  </a:solidFill>
                </a:ln>
                <a:solidFill>
                  <a:srgbClr val="5985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溺水的</a:t>
            </a:r>
            <a:endParaRPr lang="en-US" altLang="zh-CN" sz="1650" b="1" noProof="1">
              <a:ln>
                <a:solidFill>
                  <a:schemeClr val="bg1"/>
                </a:solidFill>
              </a:ln>
              <a:solidFill>
                <a:srgbClr val="5985F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  <a:p>
            <a:pPr algn="ctr" defTabSz="6858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50" b="1" noProof="1">
                <a:ln>
                  <a:solidFill>
                    <a:schemeClr val="bg1"/>
                  </a:solidFill>
                </a:ln>
                <a:solidFill>
                  <a:srgbClr val="5985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急救方法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D5784B03-1CFF-4A39-AC6F-C4EE933D4371}"/>
              </a:ext>
            </a:extLst>
          </p:cNvPr>
          <p:cNvSpPr txBox="1"/>
          <p:nvPr/>
        </p:nvSpPr>
        <p:spPr>
          <a:xfrm>
            <a:off x="1897092" y="2910638"/>
            <a:ext cx="2066926" cy="60016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defTabSz="6858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50" b="1" noProof="1">
                <a:ln>
                  <a:solidFill>
                    <a:schemeClr val="bg1"/>
                  </a:solidFill>
                </a:ln>
                <a:solidFill>
                  <a:srgbClr val="5985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游泳的</a:t>
            </a:r>
            <a:endParaRPr lang="en-US" altLang="zh-CN" sz="1650" b="1" noProof="1">
              <a:ln>
                <a:solidFill>
                  <a:schemeClr val="bg1"/>
                </a:solidFill>
              </a:ln>
              <a:solidFill>
                <a:srgbClr val="5985F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  <a:p>
            <a:pPr algn="ctr" defTabSz="6858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50" b="1" noProof="1">
                <a:ln>
                  <a:solidFill>
                    <a:schemeClr val="bg1"/>
                  </a:solidFill>
                </a:ln>
                <a:solidFill>
                  <a:srgbClr val="5985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注意事项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9DCFD11F-346D-4272-8689-2F54F5A26D95}"/>
              </a:ext>
            </a:extLst>
          </p:cNvPr>
          <p:cNvSpPr txBox="1"/>
          <p:nvPr/>
        </p:nvSpPr>
        <p:spPr>
          <a:xfrm>
            <a:off x="4276726" y="1414901"/>
            <a:ext cx="2403476" cy="60016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defTabSz="6858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50" b="1" noProof="1">
                <a:ln>
                  <a:solidFill>
                    <a:schemeClr val="bg1"/>
                  </a:solidFill>
                </a:ln>
                <a:solidFill>
                  <a:srgbClr val="5985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落水不要</a:t>
            </a:r>
            <a:endParaRPr lang="en-US" altLang="zh-CN" sz="1650" b="1" noProof="1">
              <a:ln>
                <a:solidFill>
                  <a:schemeClr val="bg1"/>
                </a:solidFill>
              </a:ln>
              <a:solidFill>
                <a:srgbClr val="5985F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  <a:p>
            <a:pPr algn="ctr" defTabSz="6858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50" b="1" noProof="1">
                <a:ln>
                  <a:solidFill>
                    <a:schemeClr val="bg1"/>
                  </a:solidFill>
                </a:ln>
                <a:solidFill>
                  <a:srgbClr val="5985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错误施救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6CA51E6D-A62F-43BC-954E-EBAA04A7E9FB}"/>
              </a:ext>
            </a:extLst>
          </p:cNvPr>
          <p:cNvSpPr txBox="1"/>
          <p:nvPr/>
        </p:nvSpPr>
        <p:spPr>
          <a:xfrm>
            <a:off x="4458105" y="3000416"/>
            <a:ext cx="2403476" cy="60016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defTabSz="6858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50" b="1" noProof="1">
                <a:ln>
                  <a:solidFill>
                    <a:schemeClr val="bg1"/>
                  </a:solidFill>
                </a:ln>
                <a:solidFill>
                  <a:srgbClr val="5985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落水，</a:t>
            </a:r>
            <a:endParaRPr lang="en-US" altLang="zh-CN" sz="1650" b="1" noProof="1">
              <a:ln>
                <a:solidFill>
                  <a:schemeClr val="bg1"/>
                </a:solidFill>
              </a:ln>
              <a:solidFill>
                <a:srgbClr val="5985F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  <a:p>
            <a:pPr algn="ctr" defTabSz="6858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50" b="1" noProof="1">
                <a:ln>
                  <a:solidFill>
                    <a:schemeClr val="bg1"/>
                  </a:solidFill>
                </a:ln>
                <a:solidFill>
                  <a:srgbClr val="5985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如何自救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74FD6B1B-25DC-4E16-8C8D-C7EC583E3CC3}"/>
              </a:ext>
            </a:extLst>
          </p:cNvPr>
          <p:cNvGrpSpPr>
            <a:grpSpLocks/>
          </p:cNvGrpSpPr>
          <p:nvPr/>
        </p:nvGrpSpPr>
        <p:grpSpPr bwMode="auto">
          <a:xfrm>
            <a:off x="306388" y="295275"/>
            <a:ext cx="2209800" cy="1039813"/>
            <a:chOff x="397625" y="1720209"/>
            <a:chExt cx="2889553" cy="1040239"/>
          </a:xfrm>
        </p:grpSpPr>
        <p:pic>
          <p:nvPicPr>
            <p:cNvPr id="15381" name="图片 18">
              <a:extLst>
                <a:ext uri="{FF2B5EF4-FFF2-40B4-BE49-F238E27FC236}">
                  <a16:creationId xmlns:a16="http://schemas.microsoft.com/office/drawing/2014/main" id="{9808AB84-5983-45B6-B6E6-6D1C9DA7AD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625" y="1720209"/>
              <a:ext cx="2889553" cy="1040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8EA0CD46-4887-4640-A71B-EE89A8C198F7}"/>
                </a:ext>
              </a:extLst>
            </p:cNvPr>
            <p:cNvSpPr/>
            <p:nvPr/>
          </p:nvSpPr>
          <p:spPr bwMode="auto">
            <a:xfrm>
              <a:off x="967605" y="1745698"/>
              <a:ext cx="160014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8581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600" b="1" spc="451" noProof="1">
                  <a:ln>
                    <a:solidFill>
                      <a:schemeClr val="bg1"/>
                    </a:solidFill>
                  </a:ln>
                  <a:solidFill>
                    <a:srgbClr val="FD8BA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目录</a:t>
              </a:r>
              <a:endParaRPr lang="zh-CN" altLang="en-US" sz="3600" spc="451" noProof="1">
                <a:ln>
                  <a:solidFill>
                    <a:schemeClr val="bg1"/>
                  </a:solidFill>
                </a:ln>
                <a:solidFill>
                  <a:srgbClr val="FD8B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endParaRP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id="{F09867F3-4451-4524-8B80-A3EE4552D8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773363"/>
            <a:ext cx="1574800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云形 22">
            <a:extLst>
              <a:ext uri="{FF2B5EF4-FFF2-40B4-BE49-F238E27FC236}">
                <a16:creationId xmlns:a16="http://schemas.microsoft.com/office/drawing/2014/main" id="{73A1C3CA-AF52-4402-8A08-08BBE7EF8964}"/>
              </a:ext>
            </a:extLst>
          </p:cNvPr>
          <p:cNvSpPr/>
          <p:nvPr/>
        </p:nvSpPr>
        <p:spPr>
          <a:xfrm>
            <a:off x="1943326" y="1241035"/>
            <a:ext cx="1895536" cy="1190703"/>
          </a:xfrm>
          <a:prstGeom prst="cloud">
            <a:avLst/>
          </a:prstGeom>
          <a:noFill/>
          <a:ln>
            <a:solidFill>
              <a:srgbClr val="5985FE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</p:txBody>
      </p:sp>
      <p:sp>
        <p:nvSpPr>
          <p:cNvPr id="24" name="云形 23">
            <a:extLst>
              <a:ext uri="{FF2B5EF4-FFF2-40B4-BE49-F238E27FC236}">
                <a16:creationId xmlns:a16="http://schemas.microsoft.com/office/drawing/2014/main" id="{180C80BC-C539-4270-BE7C-6D286B62B755}"/>
              </a:ext>
            </a:extLst>
          </p:cNvPr>
          <p:cNvSpPr/>
          <p:nvPr/>
        </p:nvSpPr>
        <p:spPr>
          <a:xfrm>
            <a:off x="4527865" y="1203758"/>
            <a:ext cx="1895536" cy="1190703"/>
          </a:xfrm>
          <a:prstGeom prst="cloud">
            <a:avLst/>
          </a:prstGeom>
          <a:noFill/>
          <a:ln>
            <a:solidFill>
              <a:srgbClr val="5985FE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</p:txBody>
      </p:sp>
      <p:sp>
        <p:nvSpPr>
          <p:cNvPr id="25" name="云形 24">
            <a:extLst>
              <a:ext uri="{FF2B5EF4-FFF2-40B4-BE49-F238E27FC236}">
                <a16:creationId xmlns:a16="http://schemas.microsoft.com/office/drawing/2014/main" id="{06BBC5DC-4EB8-4762-8D65-1CC1165D2F64}"/>
              </a:ext>
            </a:extLst>
          </p:cNvPr>
          <p:cNvSpPr/>
          <p:nvPr/>
        </p:nvSpPr>
        <p:spPr>
          <a:xfrm>
            <a:off x="1982787" y="2647950"/>
            <a:ext cx="1895536" cy="1190703"/>
          </a:xfrm>
          <a:prstGeom prst="cloud">
            <a:avLst/>
          </a:prstGeom>
          <a:noFill/>
          <a:ln>
            <a:solidFill>
              <a:srgbClr val="5985FE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</p:txBody>
      </p:sp>
      <p:sp>
        <p:nvSpPr>
          <p:cNvPr id="28" name="云形 27">
            <a:extLst>
              <a:ext uri="{FF2B5EF4-FFF2-40B4-BE49-F238E27FC236}">
                <a16:creationId xmlns:a16="http://schemas.microsoft.com/office/drawing/2014/main" id="{684C712F-6EBD-4FF0-85E5-89C3D1987723}"/>
              </a:ext>
            </a:extLst>
          </p:cNvPr>
          <p:cNvSpPr/>
          <p:nvPr/>
        </p:nvSpPr>
        <p:spPr>
          <a:xfrm>
            <a:off x="4651375" y="2774139"/>
            <a:ext cx="1895536" cy="1190703"/>
          </a:xfrm>
          <a:prstGeom prst="cloud">
            <a:avLst/>
          </a:prstGeom>
          <a:noFill/>
          <a:ln>
            <a:solidFill>
              <a:srgbClr val="5985FE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id="{CD11B2A0-8F3F-42D3-958B-7A6732D193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614363"/>
            <a:ext cx="1700213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6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4A97AE5D-1504-4FE6-B3DC-46241BCEB1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388" y="1154113"/>
            <a:ext cx="5154612" cy="242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图片 2">
            <a:extLst>
              <a:ext uri="{FF2B5EF4-FFF2-40B4-BE49-F238E27FC236}">
                <a16:creationId xmlns:a16="http://schemas.microsoft.com/office/drawing/2014/main" id="{6770C811-3036-4A5B-82EF-656A7F3C7A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825" y="4327525"/>
            <a:ext cx="60325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593FC062-B262-47F7-A396-465A8562A2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1872" y="1447621"/>
            <a:ext cx="281924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zh-CN" altLang="en-US" sz="3600" b="1" dirty="0">
                <a:ln>
                  <a:solidFill>
                    <a:schemeClr val="bg1"/>
                  </a:solidFill>
                </a:ln>
                <a:solidFill>
                  <a:srgbClr val="FD8B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溺水的</a:t>
            </a:r>
            <a:endParaRPr lang="en-US" altLang="zh-CN" sz="3600" b="1" dirty="0">
              <a:ln>
                <a:solidFill>
                  <a:schemeClr val="bg1"/>
                </a:solidFill>
              </a:ln>
              <a:solidFill>
                <a:srgbClr val="FD8BA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3600" b="1" dirty="0">
                <a:ln>
                  <a:solidFill>
                    <a:schemeClr val="bg1"/>
                  </a:solidFill>
                </a:ln>
                <a:solidFill>
                  <a:srgbClr val="FD8B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急救方法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011A2A6-EB0D-48E2-83CF-17FF0CDB5A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0" y="11113"/>
            <a:ext cx="207645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E3C3DC73-5572-40FC-97C3-91F8CD5855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701675"/>
            <a:ext cx="1700213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6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id="{3951B0C0-39FC-47A0-9795-C03A752EE41C}"/>
              </a:ext>
            </a:extLst>
          </p:cNvPr>
          <p:cNvSpPr/>
          <p:nvPr/>
        </p:nvSpPr>
        <p:spPr>
          <a:xfrm>
            <a:off x="2505075" y="1565275"/>
            <a:ext cx="2819400" cy="17081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srgbClr val="5985FE"/>
                </a:solidFill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发现有溺水的人，会游泳并且会急救的人要将溺水者救出水面，如果你只是会游泳不会急救就不要强行的去救人，可以救比你体重小的溺水者。</a:t>
            </a:r>
          </a:p>
        </p:txBody>
      </p:sp>
      <p:pic>
        <p:nvPicPr>
          <p:cNvPr id="12293" name="图片 3">
            <a:extLst>
              <a:ext uri="{FF2B5EF4-FFF2-40B4-BE49-F238E27FC236}">
                <a16:creationId xmlns:a16="http://schemas.microsoft.com/office/drawing/2014/main" id="{AE0E66FF-8551-469C-8FA0-65407A766D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188" y="1674813"/>
            <a:ext cx="1935162" cy="14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F30F03F8-D970-4DBB-834C-3E3F9CFD917C}"/>
              </a:ext>
            </a:extLst>
          </p:cNvPr>
          <p:cNvGrpSpPr>
            <a:grpSpLocks/>
          </p:cNvGrpSpPr>
          <p:nvPr/>
        </p:nvGrpSpPr>
        <p:grpSpPr bwMode="auto">
          <a:xfrm>
            <a:off x="288925" y="295275"/>
            <a:ext cx="2227263" cy="2017713"/>
            <a:chOff x="289707" y="294836"/>
            <a:chExt cx="2226561" cy="2018580"/>
          </a:xfrm>
        </p:grpSpPr>
        <p:pic>
          <p:nvPicPr>
            <p:cNvPr id="19464" name="图片 14">
              <a:extLst>
                <a:ext uri="{FF2B5EF4-FFF2-40B4-BE49-F238E27FC236}">
                  <a16:creationId xmlns:a16="http://schemas.microsoft.com/office/drawing/2014/main" id="{6FB74CBE-450F-48E4-BB6C-3905591751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555" y="294836"/>
              <a:ext cx="2209713" cy="1040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5" name="图片 17">
              <a:extLst>
                <a:ext uri="{FF2B5EF4-FFF2-40B4-BE49-F238E27FC236}">
                  <a16:creationId xmlns:a16="http://schemas.microsoft.com/office/drawing/2014/main" id="{DE17C94F-DFC9-44DA-895B-2B1BC12E74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707" y="613615"/>
              <a:ext cx="1699801" cy="1699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672F035B-DBFC-4A84-ABB5-EF317FEA7FAA}"/>
                </a:ext>
              </a:extLst>
            </p:cNvPr>
            <p:cNvSpPr txBox="1"/>
            <p:nvPr/>
          </p:nvSpPr>
          <p:spPr bwMode="auto">
            <a:xfrm>
              <a:off x="306555" y="340191"/>
              <a:ext cx="1905001" cy="646331"/>
            </a:xfrm>
            <a:prstGeom prst="rect">
              <a:avLst/>
            </a:prstGeom>
            <a:noFill/>
            <a:effectLst/>
          </p:spPr>
          <p:txBody>
            <a:bodyPr>
              <a:spAutoFit/>
            </a:bodyPr>
            <a:lstStyle/>
            <a:p>
              <a:pPr algn="ctr" defTabSz="68581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noProof="1">
                  <a:ln>
                    <a:solidFill>
                      <a:schemeClr val="bg1"/>
                    </a:solidFill>
                  </a:ln>
                  <a:solidFill>
                    <a:srgbClr val="FD8BA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溺水的</a:t>
              </a:r>
              <a:endParaRPr lang="en-US" altLang="zh-CN" b="1" noProof="1">
                <a:ln>
                  <a:solidFill>
                    <a:schemeClr val="bg1"/>
                  </a:solidFill>
                </a:ln>
                <a:solidFill>
                  <a:srgbClr val="FD8B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endParaRPr>
            </a:p>
            <a:p>
              <a:pPr algn="ctr" defTabSz="68581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noProof="1">
                  <a:ln>
                    <a:solidFill>
                      <a:schemeClr val="bg1"/>
                    </a:solidFill>
                  </a:ln>
                  <a:solidFill>
                    <a:srgbClr val="FD8BA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急救方法</a:t>
              </a:r>
            </a:p>
          </p:txBody>
        </p:sp>
      </p:grpSp>
      <p:sp>
        <p:nvSpPr>
          <p:cNvPr id="19" name="云形 18">
            <a:extLst>
              <a:ext uri="{FF2B5EF4-FFF2-40B4-BE49-F238E27FC236}">
                <a16:creationId xmlns:a16="http://schemas.microsoft.com/office/drawing/2014/main" id="{F03FA357-F512-4691-8226-2331FD781D1F}"/>
              </a:ext>
            </a:extLst>
          </p:cNvPr>
          <p:cNvSpPr/>
          <p:nvPr/>
        </p:nvSpPr>
        <p:spPr>
          <a:xfrm>
            <a:off x="1833990" y="1154606"/>
            <a:ext cx="3898709" cy="2449019"/>
          </a:xfrm>
          <a:prstGeom prst="cloud">
            <a:avLst/>
          </a:prstGeom>
          <a:noFill/>
          <a:ln>
            <a:solidFill>
              <a:srgbClr val="5985FE"/>
            </a:solidFill>
          </a:ln>
          <a:effectLst>
            <a:glow rad="63500">
              <a:srgbClr val="FD8BA1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</p:txBody>
      </p:sp>
    </p:spTree>
  </p:cSld>
  <p:clrMapOvr>
    <a:masterClrMapping/>
  </p:clrMapOvr>
  <p:transition advTm="6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4C12D2D2-6FE6-4B7E-AFF8-5D871FB877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136" t="3620" r="18647" b="11655"/>
          <a:stretch/>
        </p:blipFill>
        <p:spPr>
          <a:xfrm>
            <a:off x="1499895" y="1915443"/>
            <a:ext cx="2161662" cy="18739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云形 17">
            <a:extLst>
              <a:ext uri="{FF2B5EF4-FFF2-40B4-BE49-F238E27FC236}">
                <a16:creationId xmlns:a16="http://schemas.microsoft.com/office/drawing/2014/main" id="{0A72F5FB-1D69-443D-A74C-AEA9EC260D0B}"/>
              </a:ext>
            </a:extLst>
          </p:cNvPr>
          <p:cNvSpPr/>
          <p:nvPr/>
        </p:nvSpPr>
        <p:spPr>
          <a:xfrm>
            <a:off x="3354435" y="1018577"/>
            <a:ext cx="3898709" cy="2449019"/>
          </a:xfrm>
          <a:prstGeom prst="cloud">
            <a:avLst/>
          </a:prstGeom>
          <a:noFill/>
          <a:ln>
            <a:solidFill>
              <a:srgbClr val="5985FE"/>
            </a:solidFill>
          </a:ln>
          <a:effectLst>
            <a:glow rad="63500">
              <a:srgbClr val="DDB3F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39748DE5-8C93-4BD9-8A2F-3ED3867036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5875" y="1658938"/>
            <a:ext cx="32623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200">
                <a:solidFill>
                  <a:srgbClr val="5985FE"/>
                </a:solidFill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将溺水的人从水里救出后，边上的人要用纸或者当时能够拿到的清理物品，清理出溺水者鼻腔及口腔里的泥土和其他的异物。有假牙的要取出假牙并将其舌头拉出。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F90BC487-378B-47C9-9A6D-6961DB081EC6}"/>
              </a:ext>
            </a:extLst>
          </p:cNvPr>
          <p:cNvGrpSpPr>
            <a:grpSpLocks/>
          </p:cNvGrpSpPr>
          <p:nvPr/>
        </p:nvGrpSpPr>
        <p:grpSpPr bwMode="auto">
          <a:xfrm>
            <a:off x="288925" y="295275"/>
            <a:ext cx="2227263" cy="2017713"/>
            <a:chOff x="289707" y="294836"/>
            <a:chExt cx="2226561" cy="2018580"/>
          </a:xfrm>
        </p:grpSpPr>
        <p:pic>
          <p:nvPicPr>
            <p:cNvPr id="21512" name="图片 11">
              <a:extLst>
                <a:ext uri="{FF2B5EF4-FFF2-40B4-BE49-F238E27FC236}">
                  <a16:creationId xmlns:a16="http://schemas.microsoft.com/office/drawing/2014/main" id="{53C44CEE-80F2-4CCE-91B4-BC9CED32B1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555" y="294836"/>
              <a:ext cx="2209713" cy="1040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3" name="图片 12">
              <a:extLst>
                <a:ext uri="{FF2B5EF4-FFF2-40B4-BE49-F238E27FC236}">
                  <a16:creationId xmlns:a16="http://schemas.microsoft.com/office/drawing/2014/main" id="{2044759D-6C06-42D5-8380-0F9F5F4117F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707" y="613615"/>
              <a:ext cx="1699801" cy="1699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2501008E-77E9-4BC4-B325-97B8772CCC48}"/>
                </a:ext>
              </a:extLst>
            </p:cNvPr>
            <p:cNvSpPr txBox="1"/>
            <p:nvPr/>
          </p:nvSpPr>
          <p:spPr bwMode="auto">
            <a:xfrm>
              <a:off x="306555" y="340191"/>
              <a:ext cx="1905001" cy="646331"/>
            </a:xfrm>
            <a:prstGeom prst="rect">
              <a:avLst/>
            </a:prstGeom>
            <a:noFill/>
            <a:effectLst/>
          </p:spPr>
          <p:txBody>
            <a:bodyPr>
              <a:spAutoFit/>
            </a:bodyPr>
            <a:lstStyle/>
            <a:p>
              <a:pPr algn="ctr" defTabSz="68581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noProof="1">
                  <a:ln>
                    <a:solidFill>
                      <a:schemeClr val="bg1"/>
                    </a:solidFill>
                  </a:ln>
                  <a:solidFill>
                    <a:srgbClr val="FD8BA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溺水的</a:t>
              </a:r>
              <a:endParaRPr lang="en-US" altLang="zh-CN" b="1" noProof="1">
                <a:ln>
                  <a:solidFill>
                    <a:schemeClr val="bg1"/>
                  </a:solidFill>
                </a:ln>
                <a:solidFill>
                  <a:srgbClr val="FD8B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endParaRPr>
            </a:p>
            <a:p>
              <a:pPr algn="ctr" defTabSz="68581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noProof="1">
                  <a:ln>
                    <a:solidFill>
                      <a:schemeClr val="bg1"/>
                    </a:solidFill>
                  </a:ln>
                  <a:solidFill>
                    <a:srgbClr val="FD8BA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急救方法</a:t>
              </a:r>
            </a:p>
          </p:txBody>
        </p:sp>
      </p:grpSp>
    </p:spTree>
  </p:cSld>
  <p:clrMapOvr>
    <a:masterClrMapping/>
  </p:clrMapOvr>
  <p:transition advTm="6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DF459EB1-C6E7-49A6-962E-0AF583B57E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8353" y="1394488"/>
            <a:ext cx="1924523" cy="19122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9DE088EE-B47A-4153-B8AE-E59FB206CA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7738" y="1976438"/>
            <a:ext cx="31559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200">
                <a:solidFill>
                  <a:srgbClr val="5985FE"/>
                </a:solidFill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    倒水，电视里常用的是按压溺水者的腹部，除了这种方法以外还可以用你的膝盖顶溺水者的肚子。对于体重较轻的小孩还可以用肩顶其肚子的方法将水倒出。</a:t>
            </a:r>
          </a:p>
        </p:txBody>
      </p:sp>
      <p:pic>
        <p:nvPicPr>
          <p:cNvPr id="23556" name="图片 12">
            <a:extLst>
              <a:ext uri="{FF2B5EF4-FFF2-40B4-BE49-F238E27FC236}">
                <a16:creationId xmlns:a16="http://schemas.microsoft.com/office/drawing/2014/main" id="{F59C39AD-2A4F-494A-8E0B-6859253573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663" y="-152400"/>
            <a:ext cx="1981200" cy="205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云形 12">
            <a:extLst>
              <a:ext uri="{FF2B5EF4-FFF2-40B4-BE49-F238E27FC236}">
                <a16:creationId xmlns:a16="http://schemas.microsoft.com/office/drawing/2014/main" id="{211550E0-709D-4779-B25B-6B3B50F850FF}"/>
              </a:ext>
            </a:extLst>
          </p:cNvPr>
          <p:cNvSpPr/>
          <p:nvPr/>
        </p:nvSpPr>
        <p:spPr>
          <a:xfrm>
            <a:off x="1784394" y="1335075"/>
            <a:ext cx="3898709" cy="2449019"/>
          </a:xfrm>
          <a:prstGeom prst="cloud">
            <a:avLst/>
          </a:prstGeom>
          <a:noFill/>
          <a:ln>
            <a:solidFill>
              <a:srgbClr val="5985FE"/>
            </a:solidFill>
          </a:ln>
          <a:effectLst>
            <a:glow rad="63500">
              <a:srgbClr val="DDB3F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4EB05F57-B828-422F-8416-40B5A9A39842}"/>
              </a:ext>
            </a:extLst>
          </p:cNvPr>
          <p:cNvGrpSpPr>
            <a:grpSpLocks/>
          </p:cNvGrpSpPr>
          <p:nvPr/>
        </p:nvGrpSpPr>
        <p:grpSpPr bwMode="auto">
          <a:xfrm>
            <a:off x="288925" y="295275"/>
            <a:ext cx="2227263" cy="2017713"/>
            <a:chOff x="289707" y="294836"/>
            <a:chExt cx="2226561" cy="2018580"/>
          </a:xfrm>
        </p:grpSpPr>
        <p:pic>
          <p:nvPicPr>
            <p:cNvPr id="23561" name="图片 17">
              <a:extLst>
                <a:ext uri="{FF2B5EF4-FFF2-40B4-BE49-F238E27FC236}">
                  <a16:creationId xmlns:a16="http://schemas.microsoft.com/office/drawing/2014/main" id="{57CAA65B-0DCD-4919-84C3-E2F5CD1E24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555" y="294836"/>
              <a:ext cx="2209713" cy="1040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2" name="图片 18">
              <a:extLst>
                <a:ext uri="{FF2B5EF4-FFF2-40B4-BE49-F238E27FC236}">
                  <a16:creationId xmlns:a16="http://schemas.microsoft.com/office/drawing/2014/main" id="{8AC215DA-E0D5-45ED-8D0A-197E12EF8E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707" y="613615"/>
              <a:ext cx="1699801" cy="1699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F49527C4-5914-4066-8040-4F841CB87EF2}"/>
                </a:ext>
              </a:extLst>
            </p:cNvPr>
            <p:cNvSpPr txBox="1"/>
            <p:nvPr/>
          </p:nvSpPr>
          <p:spPr bwMode="auto">
            <a:xfrm>
              <a:off x="306555" y="340191"/>
              <a:ext cx="1905001" cy="646331"/>
            </a:xfrm>
            <a:prstGeom prst="rect">
              <a:avLst/>
            </a:prstGeom>
            <a:noFill/>
            <a:effectLst/>
          </p:spPr>
          <p:txBody>
            <a:bodyPr>
              <a:spAutoFit/>
            </a:bodyPr>
            <a:lstStyle/>
            <a:p>
              <a:pPr algn="ctr" defTabSz="68581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noProof="1">
                  <a:ln>
                    <a:solidFill>
                      <a:schemeClr val="bg1"/>
                    </a:solidFill>
                  </a:ln>
                  <a:solidFill>
                    <a:srgbClr val="FD8BA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溺水的</a:t>
              </a:r>
              <a:endParaRPr lang="en-US" altLang="zh-CN" b="1" noProof="1">
                <a:ln>
                  <a:solidFill>
                    <a:schemeClr val="bg1"/>
                  </a:solidFill>
                </a:ln>
                <a:solidFill>
                  <a:srgbClr val="FD8B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endParaRPr>
            </a:p>
            <a:p>
              <a:pPr algn="ctr" defTabSz="68581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noProof="1">
                  <a:ln>
                    <a:solidFill>
                      <a:schemeClr val="bg1"/>
                    </a:solidFill>
                  </a:ln>
                  <a:solidFill>
                    <a:srgbClr val="FD8BA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急救方法</a:t>
              </a:r>
            </a:p>
          </p:txBody>
        </p:sp>
      </p:grpSp>
    </p:spTree>
  </p:cSld>
  <p:clrMapOvr>
    <a:masterClrMapping/>
  </p:clrMapOvr>
  <p:transition advTm="6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云形 9">
            <a:extLst>
              <a:ext uri="{FF2B5EF4-FFF2-40B4-BE49-F238E27FC236}">
                <a16:creationId xmlns:a16="http://schemas.microsoft.com/office/drawing/2014/main" id="{5B8531BD-23AC-4C5A-A933-E92F09459CF2}"/>
              </a:ext>
            </a:extLst>
          </p:cNvPr>
          <p:cNvSpPr/>
          <p:nvPr/>
        </p:nvSpPr>
        <p:spPr>
          <a:xfrm>
            <a:off x="3202041" y="1088906"/>
            <a:ext cx="3898709" cy="2449019"/>
          </a:xfrm>
          <a:prstGeom prst="cloud">
            <a:avLst/>
          </a:prstGeom>
          <a:noFill/>
          <a:ln>
            <a:solidFill>
              <a:srgbClr val="5985FE"/>
            </a:solidFill>
          </a:ln>
          <a:effectLst>
            <a:glow rad="63500">
              <a:srgbClr val="DDB3F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56C864D3-DA2A-430E-9F47-BB4D05DCFD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0300" y="1730375"/>
            <a:ext cx="31273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200">
                <a:solidFill>
                  <a:srgbClr val="5985FE"/>
                </a:solidFill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将水倒出后溺水者还没有清醒就要对其进行心肺复苏了，这个急救的步骤需要专业培训的人操作，如果周围的人都不懂的心肺复苏的方法就立即送医院。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2A4D78B0-FA98-4735-8733-E5CE9BE22E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6275" y="1571625"/>
            <a:ext cx="1865313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id="{22EFFE1D-5DF4-41BC-AA4D-DE441B21D295}"/>
              </a:ext>
            </a:extLst>
          </p:cNvPr>
          <p:cNvGrpSpPr>
            <a:grpSpLocks/>
          </p:cNvGrpSpPr>
          <p:nvPr/>
        </p:nvGrpSpPr>
        <p:grpSpPr bwMode="auto">
          <a:xfrm>
            <a:off x="288925" y="295275"/>
            <a:ext cx="2227263" cy="2017713"/>
            <a:chOff x="289707" y="294836"/>
            <a:chExt cx="2226561" cy="2018580"/>
          </a:xfrm>
        </p:grpSpPr>
        <p:pic>
          <p:nvPicPr>
            <p:cNvPr id="25608" name="图片 12">
              <a:extLst>
                <a:ext uri="{FF2B5EF4-FFF2-40B4-BE49-F238E27FC236}">
                  <a16:creationId xmlns:a16="http://schemas.microsoft.com/office/drawing/2014/main" id="{6B054320-F77F-4F35-9AA1-F0C658F8DD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555" y="294836"/>
              <a:ext cx="2209713" cy="1040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9" name="图片 13">
              <a:extLst>
                <a:ext uri="{FF2B5EF4-FFF2-40B4-BE49-F238E27FC236}">
                  <a16:creationId xmlns:a16="http://schemas.microsoft.com/office/drawing/2014/main" id="{5B702D0C-7FEA-4CDA-A5A9-447CF224F9F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707" y="613615"/>
              <a:ext cx="1699801" cy="1699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8B4A82D5-D9D0-4F62-AA54-F3337CB79B3F}"/>
                </a:ext>
              </a:extLst>
            </p:cNvPr>
            <p:cNvSpPr txBox="1"/>
            <p:nvPr/>
          </p:nvSpPr>
          <p:spPr bwMode="auto">
            <a:xfrm>
              <a:off x="306555" y="340191"/>
              <a:ext cx="1905001" cy="646331"/>
            </a:xfrm>
            <a:prstGeom prst="rect">
              <a:avLst/>
            </a:prstGeom>
            <a:noFill/>
            <a:effectLst/>
          </p:spPr>
          <p:txBody>
            <a:bodyPr>
              <a:spAutoFit/>
            </a:bodyPr>
            <a:lstStyle/>
            <a:p>
              <a:pPr algn="ctr" defTabSz="68581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noProof="1">
                  <a:ln>
                    <a:solidFill>
                      <a:schemeClr val="bg1"/>
                    </a:solidFill>
                  </a:ln>
                  <a:solidFill>
                    <a:srgbClr val="FD8BA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溺水的</a:t>
              </a:r>
              <a:endParaRPr lang="en-US" altLang="zh-CN" b="1" noProof="1">
                <a:ln>
                  <a:solidFill>
                    <a:schemeClr val="bg1"/>
                  </a:solidFill>
                </a:ln>
                <a:solidFill>
                  <a:srgbClr val="FD8B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endParaRPr>
            </a:p>
            <a:p>
              <a:pPr algn="ctr" defTabSz="68581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noProof="1">
                  <a:ln>
                    <a:solidFill>
                      <a:schemeClr val="bg1"/>
                    </a:solidFill>
                  </a:ln>
                  <a:solidFill>
                    <a:srgbClr val="FD8BA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迷你简太极" panose="02010604000101010101" pitchFamily="2" charset="-122"/>
                  <a:ea typeface="迷你简太极" panose="02010604000101010101" pitchFamily="2" charset="-122"/>
                  <a:sym typeface="迷你简太极" panose="02010604000101010101" pitchFamily="2" charset="-122"/>
                </a:rPr>
                <a:t>急救方法</a:t>
              </a:r>
            </a:p>
          </p:txBody>
        </p:sp>
      </p:grpSp>
    </p:spTree>
  </p:cSld>
  <p:clrMapOvr>
    <a:masterClrMapping/>
  </p:clrMapOvr>
  <p:transition advTm="6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E0010875-F2E6-4022-9E10-06E82C0A6A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388" y="1154113"/>
            <a:ext cx="5154612" cy="242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图片 2">
            <a:extLst>
              <a:ext uri="{FF2B5EF4-FFF2-40B4-BE49-F238E27FC236}">
                <a16:creationId xmlns:a16="http://schemas.microsoft.com/office/drawing/2014/main" id="{056ABAA3-3761-4F60-9766-8715AE7A0E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825" y="4327525"/>
            <a:ext cx="60325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20B0A9A7-6D63-4FF7-AE48-B0FE3A1C45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1872" y="1447621"/>
            <a:ext cx="281924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zh-CN" altLang="en-US" sz="3600" b="1" dirty="0">
                <a:ln>
                  <a:solidFill>
                    <a:schemeClr val="bg1"/>
                  </a:solidFill>
                </a:ln>
                <a:solidFill>
                  <a:srgbClr val="FD8B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游泳的</a:t>
            </a:r>
            <a:endParaRPr lang="en-US" altLang="zh-CN" sz="3600" b="1" dirty="0">
              <a:ln>
                <a:solidFill>
                  <a:schemeClr val="bg1"/>
                </a:solidFill>
              </a:ln>
              <a:solidFill>
                <a:srgbClr val="FD8BA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迷你简太极" panose="02010604000101010101" pitchFamily="2" charset="-122"/>
              <a:ea typeface="迷你简太极" panose="02010604000101010101" pitchFamily="2" charset="-122"/>
              <a:sym typeface="迷你简太极" panose="0201060400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3600" b="1" dirty="0">
                <a:ln>
                  <a:solidFill>
                    <a:schemeClr val="bg1"/>
                  </a:solidFill>
                </a:ln>
                <a:solidFill>
                  <a:srgbClr val="FD8B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太极" panose="02010604000101010101" pitchFamily="2" charset="-122"/>
                <a:ea typeface="迷你简太极" panose="02010604000101010101" pitchFamily="2" charset="-122"/>
                <a:sym typeface="迷你简太极" panose="02010604000101010101" pitchFamily="2" charset="-122"/>
              </a:rPr>
              <a:t>注意事项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2AD6E81-58C0-418C-A8D9-35A6A59C60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0" y="11113"/>
            <a:ext cx="207645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4FE917F0-F10B-4AA1-B598-CA4C49E4FF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701675"/>
            <a:ext cx="1700213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6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ThemeGallery PowerTemplate"/>
</p:tagLst>
</file>

<file path=ppt/theme/theme1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FFFF"/>
      </a:lt1>
      <a:dk2>
        <a:srgbClr val="AFE91F"/>
      </a:dk2>
      <a:lt2>
        <a:srgbClr val="B2B2B2"/>
      </a:lt2>
      <a:accent1>
        <a:srgbClr val="70D34D"/>
      </a:accent1>
      <a:accent2>
        <a:srgbClr val="4192DB"/>
      </a:accent2>
      <a:accent3>
        <a:srgbClr val="FFFFFF"/>
      </a:accent3>
      <a:accent4>
        <a:srgbClr val="000000"/>
      </a:accent4>
      <a:accent5>
        <a:srgbClr val="BBE6B2"/>
      </a:accent5>
      <a:accent6>
        <a:srgbClr val="3A84C6"/>
      </a:accent6>
      <a:hlink>
        <a:srgbClr val="EC7A24"/>
      </a:hlink>
      <a:folHlink>
        <a:srgbClr val="AB6CCE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FDD903"/>
        </a:dk2>
        <a:lt2>
          <a:srgbClr val="B2B2B2"/>
        </a:lt2>
        <a:accent1>
          <a:srgbClr val="FF9900"/>
        </a:accent1>
        <a:accent2>
          <a:srgbClr val="76C73F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6AB438"/>
        </a:accent6>
        <a:hlink>
          <a:srgbClr val="E2507A"/>
        </a:hlink>
        <a:folHlink>
          <a:srgbClr val="5ACA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AFE91F"/>
        </a:dk2>
        <a:lt2>
          <a:srgbClr val="B2B2B2"/>
        </a:lt2>
        <a:accent1>
          <a:srgbClr val="70D34D"/>
        </a:accent1>
        <a:accent2>
          <a:srgbClr val="4192DB"/>
        </a:accent2>
        <a:accent3>
          <a:srgbClr val="FFFFFF"/>
        </a:accent3>
        <a:accent4>
          <a:srgbClr val="000000"/>
        </a:accent4>
        <a:accent5>
          <a:srgbClr val="BBE6B2"/>
        </a:accent5>
        <a:accent6>
          <a:srgbClr val="3A84C6"/>
        </a:accent6>
        <a:hlink>
          <a:srgbClr val="EC7A24"/>
        </a:hlink>
        <a:folHlink>
          <a:srgbClr val="AB6C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72D3F6"/>
        </a:dk2>
        <a:lt2>
          <a:srgbClr val="B2B2B2"/>
        </a:lt2>
        <a:accent1>
          <a:srgbClr val="51A0E1"/>
        </a:accent1>
        <a:accent2>
          <a:srgbClr val="7FCD53"/>
        </a:accent2>
        <a:accent3>
          <a:srgbClr val="FFFFFF"/>
        </a:accent3>
        <a:accent4>
          <a:srgbClr val="000000"/>
        </a:accent4>
        <a:accent5>
          <a:srgbClr val="B3CDEE"/>
        </a:accent5>
        <a:accent6>
          <a:srgbClr val="72BA4A"/>
        </a:accent6>
        <a:hlink>
          <a:srgbClr val="CB518E"/>
        </a:hlink>
        <a:folHlink>
          <a:srgbClr val="DB86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自定义 54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58CDD0"/>
      </a:accent1>
      <a:accent2>
        <a:srgbClr val="FFC305"/>
      </a:accent2>
      <a:accent3>
        <a:srgbClr val="EC7070"/>
      </a:accent3>
      <a:accent4>
        <a:srgbClr val="A5CB01"/>
      </a:accent4>
      <a:accent5>
        <a:srgbClr val="42835E"/>
      </a:accent5>
      <a:accent6>
        <a:srgbClr val="CC0066"/>
      </a:accent6>
      <a:hlink>
        <a:srgbClr val="F59E00"/>
      </a:hlink>
      <a:folHlink>
        <a:srgbClr val="42835E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自定义 54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58CDD0"/>
      </a:accent1>
      <a:accent2>
        <a:srgbClr val="FFC305"/>
      </a:accent2>
      <a:accent3>
        <a:srgbClr val="EC7070"/>
      </a:accent3>
      <a:accent4>
        <a:srgbClr val="A5CB01"/>
      </a:accent4>
      <a:accent5>
        <a:srgbClr val="42835E"/>
      </a:accent5>
      <a:accent6>
        <a:srgbClr val="CC0066"/>
      </a:accent6>
      <a:hlink>
        <a:srgbClr val="F59E00"/>
      </a:hlink>
      <a:folHlink>
        <a:srgbClr val="42835E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Default Design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1146</TotalTime>
  <Pages>0</Pages>
  <Words>997</Words>
  <Characters>0</Characters>
  <Application>Microsoft Office PowerPoint</Application>
  <PresentationFormat>自定义</PresentationFormat>
  <Lines>0</Lines>
  <Paragraphs>85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迷你简太极</vt:lpstr>
      <vt:lpstr>微软雅黑</vt:lpstr>
      <vt:lpstr>Arial</vt:lpstr>
      <vt:lpstr>Calibri</vt:lpstr>
      <vt:lpstr>Calibri Light</vt:lpstr>
      <vt:lpstr>1_Default Design</vt:lpstr>
      <vt:lpstr>自定义设计方案</vt:lpstr>
      <vt:lpstr>1_自定义设计方案</vt:lpstr>
      <vt:lpstr>2_Default Design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Guild Design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www.themegallery.com</dc:creator>
  <cp:lastModifiedBy>User</cp:lastModifiedBy>
  <cp:revision>1200</cp:revision>
  <cp:lastPrinted>2411-12-30T00:00:00Z</cp:lastPrinted>
  <dcterms:created xsi:type="dcterms:W3CDTF">2008-02-28T09:07:00Z</dcterms:created>
  <dcterms:modified xsi:type="dcterms:W3CDTF">2019-10-23T11:55:30Z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2052-10.1.0.7022</vt:lpwstr>
  </property>
</Properties>
</file>